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slideLayouts/slideLayout35.xml" ContentType="application/vnd.openxmlformats-officedocument.presentationml.slideLayout+xml"/>
  <Override PartName="/ppt/slideLayouts/slideLayout36.xml" ContentType="application/vnd.openxmlformats-officedocument.presentationml.slideLayout+xml"/>
  <Override PartName="/ppt/slideLayouts/slideLayout37.xml" ContentType="application/vnd.openxmlformats-officedocument.presentationml.slideLayout+xml"/>
  <Override PartName="/ppt/slideLayouts/slideLayout38.xml" ContentType="application/vnd.openxmlformats-officedocument.presentationml.slideLayout+xml"/>
  <Override PartName="/ppt/slideLayouts/slideLayout39.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slideLayout49.xml" ContentType="application/vnd.openxmlformats-officedocument.presentationml.slideLayout+xml"/>
  <Override PartName="/ppt/slideLayouts/slideLayout50.xml" ContentType="application/vnd.openxmlformats-officedocument.presentationml.slideLayout+xml"/>
  <Override PartName="/ppt/slideLayouts/slideLayout51.xml" ContentType="application/vnd.openxmlformats-officedocument.presentationml.slideLayout+xml"/>
  <Override PartName="/ppt/slideLayouts/slideLayout52.xml" ContentType="application/vnd.openxmlformats-officedocument.presentationml.slideLayout+xml"/>
  <Override PartName="/ppt/slideLayouts/slideLayout53.xml" ContentType="application/vnd.openxmlformats-officedocument.presentationml.slideLayout+xml"/>
  <Override PartName="/ppt/slideLayouts/slideLayout54.xml" ContentType="application/vnd.openxmlformats-officedocument.presentationml.slideLayout+xml"/>
  <Override PartName="/ppt/slideLayouts/slideLayout55.xml" ContentType="application/vnd.openxmlformats-officedocument.presentationml.slideLayout+xml"/>
  <Override PartName="/ppt/slideLayouts/slideLayout56.xml" ContentType="application/vnd.openxmlformats-officedocument.presentationml.slideLayout+xml"/>
  <Override PartName="/ppt/slideLayouts/slideLayout57.xml" ContentType="application/vnd.openxmlformats-officedocument.presentationml.slideLayout+xml"/>
  <Override PartName="/ppt/slideLayouts/slideLayout58.xml" ContentType="application/vnd.openxmlformats-officedocument.presentationml.slideLayout+xml"/>
  <Override PartName="/ppt/slideLayouts/slideLayout59.xml" ContentType="application/vnd.openxmlformats-officedocument.presentationml.slideLayout+xml"/>
  <Override PartName="/ppt/slideLayouts/slideLayout60.xml" ContentType="application/vnd.openxmlformats-officedocument.presentationml.slideLayout+xml"/>
  <Override PartName="/ppt/slideLayouts/slideLayout61.xml" ContentType="application/vnd.openxmlformats-officedocument.presentationml.slideLayout+xml"/>
  <Override PartName="/ppt/slideLayouts/slideLayout62.xml" ContentType="application/vnd.openxmlformats-officedocument.presentationml.slideLayout+xml"/>
  <Override PartName="/ppt/slideLayouts/slideLayout63.xml" ContentType="application/vnd.openxmlformats-officedocument.presentationml.slideLayout+xml"/>
  <Override PartName="/ppt/slideLayouts/slideLayout6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5"/>
  </p:notesMasterIdLst>
  <p:handoutMasterIdLst>
    <p:handoutMasterId r:id="rId16"/>
  </p:handoutMasterIdLst>
  <p:sldIdLst>
    <p:sldId id="2596" r:id="rId2"/>
    <p:sldId id="2540" r:id="rId3"/>
    <p:sldId id="2565" r:id="rId4"/>
    <p:sldId id="2567" r:id="rId5"/>
    <p:sldId id="2597" r:id="rId6"/>
    <p:sldId id="2598" r:id="rId7"/>
    <p:sldId id="2599" r:id="rId8"/>
    <p:sldId id="2600" r:id="rId9"/>
    <p:sldId id="2602" r:id="rId10"/>
    <p:sldId id="2601" r:id="rId11"/>
    <p:sldId id="2603" r:id="rId12"/>
    <p:sldId id="2604" r:id="rId13"/>
    <p:sldId id="2605" r:id="rId1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2" pos="3840" userDrawn="1">
          <p15:clr>
            <a:srgbClr val="A4A3A4"/>
          </p15:clr>
        </p15:guide>
        <p15:guide id="3" orient="horz" pos="216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Author"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00FF"/>
    <a:srgbClr val="5DAAB0"/>
    <a:srgbClr val="3B7579"/>
    <a:srgbClr val="AAD3D6"/>
    <a:srgbClr val="418287"/>
    <a:srgbClr val="DFE3E9"/>
    <a:srgbClr val="1F1F26"/>
    <a:srgbClr val="D6DBE2"/>
    <a:srgbClr val="CCD2DA"/>
    <a:srgbClr val="BBC3C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84E427A-3D55-4303-BF80-6455036E1DE7}" styleName="Themed Style 1 - Accent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72833802-FEF1-4C79-8D5D-14CF1EAF98D9}" styleName="Light Style 2 - Accent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6980" autoAdjust="0"/>
    <p:restoredTop sz="95280" autoAdjust="0"/>
  </p:normalViewPr>
  <p:slideViewPr>
    <p:cSldViewPr snapToGrid="0" snapToObjects="1" showGuides="1">
      <p:cViewPr varScale="1">
        <p:scale>
          <a:sx n="114" d="100"/>
          <a:sy n="114" d="100"/>
        </p:scale>
        <p:origin x="360" y="102"/>
      </p:cViewPr>
      <p:guideLst>
        <p:guide pos="3840"/>
        <p:guide orient="horz" pos="2160"/>
      </p:guideLst>
    </p:cSldViewPr>
  </p:slideViewPr>
  <p:outlineViewPr>
    <p:cViewPr>
      <p:scale>
        <a:sx n="33" d="100"/>
        <a:sy n="33" d="100"/>
      </p:scale>
      <p:origin x="0" y="-44142"/>
    </p:cViewPr>
  </p:outlineViewPr>
  <p:notesTextViewPr>
    <p:cViewPr>
      <p:scale>
        <a:sx n="1" d="1"/>
        <a:sy n="1" d="1"/>
      </p:scale>
      <p:origin x="0" y="0"/>
    </p:cViewPr>
  </p:notesTextViewPr>
  <p:sorterViewPr>
    <p:cViewPr>
      <p:scale>
        <a:sx n="66" d="100"/>
        <a:sy n="66" d="100"/>
      </p:scale>
      <p:origin x="0" y="-5136"/>
    </p:cViewPr>
  </p:sorterViewPr>
  <p:notesViewPr>
    <p:cSldViewPr snapToGrid="0" snapToObjects="1">
      <p:cViewPr varScale="1">
        <p:scale>
          <a:sx n="60" d="100"/>
          <a:sy n="60" d="100"/>
        </p:scale>
        <p:origin x="3187" y="43"/>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handoutMaster" Target="handoutMasters/handout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2018837-64B5-4E20-83A5-89B993CB3C9A}"/>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99C2A4FB-A56B-4413-A08B-0E9894B98B4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248B25D-8766-427E-8C9E-4845048D8DFC}" type="datetimeFigureOut">
              <a:rPr lang="en-US" smtClean="0"/>
              <a:t>9/7/2020</a:t>
            </a:fld>
            <a:endParaRPr lang="en-US" dirty="0"/>
          </a:p>
        </p:txBody>
      </p:sp>
      <p:sp>
        <p:nvSpPr>
          <p:cNvPr id="4" name="Footer Placeholder 3">
            <a:extLst>
              <a:ext uri="{FF2B5EF4-FFF2-40B4-BE49-F238E27FC236}">
                <a16:creationId xmlns:a16="http://schemas.microsoft.com/office/drawing/2014/main" id="{A3977F36-950D-4655-BC4A-F80BE1DBF79A}"/>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56C246FD-229D-4B04-9855-212AD8D784A9}"/>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A8A28B-0568-4092-BB1A-13C9B073E3A0}" type="slidenum">
              <a:rPr lang="en-US" smtClean="0"/>
              <a:t>‹#›</a:t>
            </a:fld>
            <a:endParaRPr lang="en-US" dirty="0"/>
          </a:p>
        </p:txBody>
      </p:sp>
    </p:spTree>
    <p:extLst>
      <p:ext uri="{BB962C8B-B14F-4D97-AF65-F5344CB8AC3E}">
        <p14:creationId xmlns:p14="http://schemas.microsoft.com/office/powerpoint/2010/main" val="16405250"/>
      </p:ext>
    </p:extLst>
  </p:cSld>
  <p:clrMap bg1="lt1" tx1="dk1" bg2="lt2" tx2="dk2" accent1="accent1" accent2="accent2" accent3="accent3" accent4="accent4" accent5="accent5" accent6="accent6" hlink="hlink" folHlink="folHlink"/>
</p:handoutMaster>
</file>

<file path=ppt/media/hdphoto1.wdp>
</file>

<file path=ppt/media/image1.jpg>
</file>

<file path=ppt/media/image10.png>
</file>

<file path=ppt/media/image11.png>
</file>

<file path=ppt/media/image12.png>
</file>

<file path=ppt/media/image13.png>
</file>

<file path=ppt/media/image14.png>
</file>

<file path=ppt/media/image15.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26F439B-391B-4B41-826A-951FCF412C34}" type="datetimeFigureOut">
              <a:rPr lang="en-US" smtClean="0"/>
              <a:t>9/7/2020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CFA0038-7055-434C-B6C4-B8C69565C600}" type="slidenum">
              <a:rPr lang="en-US" smtClean="0"/>
              <a:t>‹#›</a:t>
            </a:fld>
            <a:endParaRPr lang="en-US" dirty="0"/>
          </a:p>
        </p:txBody>
      </p:sp>
    </p:spTree>
    <p:extLst>
      <p:ext uri="{BB962C8B-B14F-4D97-AF65-F5344CB8AC3E}">
        <p14:creationId xmlns:p14="http://schemas.microsoft.com/office/powerpoint/2010/main" val="13908641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4618512"/>
          </a:xfrm>
          <a:solidFill>
            <a:schemeClr val="bg1">
              <a:lumMod val="95000"/>
            </a:schemeClr>
          </a:solidFill>
        </p:spPr>
        <p:txBody>
          <a:bodyPr/>
          <a:lstStyle/>
          <a:p>
            <a:r>
              <a:rPr lang="en-US"/>
              <a:t>Click icon to add picture</a:t>
            </a:r>
            <a:endParaRPr lang="en-US" dirty="0"/>
          </a:p>
        </p:txBody>
      </p:sp>
      <p:sp>
        <p:nvSpPr>
          <p:cNvPr id="2" name="Rectangle 1">
            <a:extLst>
              <a:ext uri="{FF2B5EF4-FFF2-40B4-BE49-F238E27FC236}">
                <a16:creationId xmlns:a16="http://schemas.microsoft.com/office/drawing/2014/main" id="{BB940F57-02B1-4B56-8BA7-24557BFCBB01}"/>
              </a:ext>
            </a:extLst>
          </p:cNvPr>
          <p:cNvSpPr/>
          <p:nvPr userDrawn="1"/>
        </p:nvSpPr>
        <p:spPr>
          <a:xfrm>
            <a:off x="0" y="4622800"/>
            <a:ext cx="12192000" cy="223091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5037721"/>
            <a:ext cx="9575801" cy="891250"/>
          </a:xfrm>
        </p:spPr>
        <p:txBody>
          <a:bodyPr anchor="t">
            <a:noAutofit/>
          </a:bodyPr>
          <a:lstStyle>
            <a:lvl1pP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6125744"/>
            <a:ext cx="9575800"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2079137" y="4855144"/>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39946769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1_Slide Divider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4769712" y="3138616"/>
            <a:ext cx="7422288" cy="3212757"/>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14413" y="4304207"/>
            <a:ext cx="6439156" cy="891250"/>
          </a:xfrm>
        </p:spPr>
        <p:txBody>
          <a:bodyPr anchor="t">
            <a:noAutofit/>
          </a:bodyPr>
          <a:lstStyle>
            <a:lvl1pPr>
              <a:defRPr sz="5000" b="1">
                <a:solidFill>
                  <a:schemeClr val="bg1"/>
                </a:solidFill>
                <a:latin typeface="+mj-lt"/>
              </a:defRPr>
            </a:lvl1pPr>
          </a:lstStyle>
          <a:p>
            <a:r>
              <a:rPr lang="en-US" dirty="0"/>
              <a:t>CLICK TO ADD TITLE</a:t>
            </a:r>
          </a:p>
        </p:txBody>
      </p:sp>
      <p:sp>
        <p:nvSpPr>
          <p:cNvPr id="9"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5114413" y="5505120"/>
            <a:ext cx="6439155"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rot="16200000" flipV="1">
            <a:off x="6208815" y="4226947"/>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3565040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Slide Divider 2">
    <p:bg>
      <p:bgPr>
        <a:solidFill>
          <a:schemeClr val="accent1"/>
        </a:solidFill>
        <a:effectLst/>
      </p:bgPr>
    </p:bg>
    <p:spTree>
      <p:nvGrpSpPr>
        <p:cNvPr id="1" name=""/>
        <p:cNvGrpSpPr/>
        <p:nvPr/>
      </p:nvGrpSpPr>
      <p:grpSpPr>
        <a:xfrm>
          <a:off x="0" y="0"/>
          <a:ext cx="0" cy="0"/>
          <a:chOff x="0" y="0"/>
          <a:chExt cx="0" cy="0"/>
        </a:xfrm>
      </p:grpSpPr>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0" y="4387695"/>
            <a:ext cx="12192000" cy="2196780"/>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510821" y="4395670"/>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12" name="Text Placeholder 12">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337164" y="4387695"/>
            <a:ext cx="4527458" cy="2196780"/>
          </a:xfrm>
          <a:no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3" name="Shape 62" title="Decorative">
            <a:extLst>
              <a:ext uri="{FF2B5EF4-FFF2-40B4-BE49-F238E27FC236}">
                <a16:creationId xmlns:a16="http://schemas.microsoft.com/office/drawing/2014/main" id="{E1A23DB6-E067-4A30-8C4B-98B452428518}"/>
              </a:ext>
            </a:extLst>
          </p:cNvPr>
          <p:cNvSpPr/>
          <p:nvPr userDrawn="1"/>
        </p:nvSpPr>
        <p:spPr>
          <a:xfrm flipV="1">
            <a:off x="7337163" y="4742580"/>
            <a:ext cx="1" cy="1494984"/>
          </a:xfrm>
          <a:prstGeom prst="line">
            <a:avLst/>
          </a:prstGeom>
          <a:ln w="762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934178817"/>
      </p:ext>
    </p:extLst>
  </p:cSld>
  <p:clrMapOvr>
    <a:masterClrMapping/>
  </p:clrMapOvr>
  <p:extLst>
    <p:ext uri="{DCECCB84-F9BA-43D5-87BE-67443E8EF086}">
      <p15:sldGuideLst xmlns:p15="http://schemas.microsoft.com/office/powerpoint/2012/main">
        <p15:guide id="1" orient="horz" pos="2160">
          <p15:clr>
            <a:srgbClr val="FBAE40"/>
          </p15:clr>
        </p15:guide>
        <p15:guide id="2" pos="3840">
          <p15:clr>
            <a:srgbClr val="FBAE40"/>
          </p15:clr>
        </p15:guide>
      </p15:sldGuideLst>
    </p:ext>
  </p:extLst>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4_Custom Layout">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dirty="0"/>
              <a:t>Agenda</a:t>
            </a:r>
          </a:p>
        </p:txBody>
      </p:sp>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8634413" y="812800"/>
            <a:ext cx="3557587" cy="52324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155313" y="879710"/>
            <a:ext cx="4294206"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155313" y="195615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155313" y="303260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155313" y="4109045"/>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155313" y="5185490"/>
            <a:ext cx="4294206"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42" name="Shape 62" title="Decorative">
            <a:extLst>
              <a:ext uri="{FF2B5EF4-FFF2-40B4-BE49-F238E27FC236}">
                <a16:creationId xmlns:a16="http://schemas.microsoft.com/office/drawing/2014/main" id="{2683CBB0-468F-4DD2-853B-FBFFA91B662E}"/>
              </a:ext>
            </a:extLst>
          </p:cNvPr>
          <p:cNvSpPr/>
          <p:nvPr userDrawn="1"/>
        </p:nvSpPr>
        <p:spPr>
          <a:xfrm rot="16200000" flipV="1">
            <a:off x="1791782" y="3899540"/>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226060406"/>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8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361244" y="2225040"/>
            <a:ext cx="4536079" cy="463296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5121031" y="2055335"/>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5121031" y="278244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5121031" y="4352427"/>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5121031" y="356743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5121031" y="5137415"/>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2">
                <a:lumMod val="75000"/>
                <a:lumOff val="25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95043016"/>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41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6264877" y="0"/>
            <a:ext cx="5927124" cy="6858000"/>
          </a:xfrm>
        </p:spPr>
        <p:txBody>
          <a:bodyPr/>
          <a:lstStyle/>
          <a:p>
            <a:r>
              <a:rPr lang="en-US"/>
              <a:t>Click icon to add picture</a:t>
            </a:r>
            <a:endParaRPr lang="en-US"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471529" y="2348736"/>
            <a:ext cx="4294206" cy="755650"/>
          </a:xfrm>
        </p:spPr>
        <p:txBody>
          <a:bodyPr anchor="ctr">
            <a:normAutofit/>
          </a:bodyPr>
          <a:lstStyle>
            <a:lvl1pPr marL="0" indent="0">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471529" y="3075850"/>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471529" y="4645828"/>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471529" y="3860839"/>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471529" y="5430816"/>
            <a:ext cx="4294206" cy="755650"/>
          </a:xfrm>
        </p:spPr>
        <p:txBody>
          <a:bodyPr anchor="ctr">
            <a:normAutofit/>
          </a:bodyPr>
          <a:lstStyle>
            <a:lvl1pPr marL="0" indent="0">
              <a:spcBef>
                <a:spcPts val="0"/>
              </a:spcBef>
              <a:buNone/>
              <a:defRPr sz="1400">
                <a:solidFill>
                  <a:schemeClr val="tx2"/>
                </a:solidFill>
                <a:latin typeface="+mn-lt"/>
                <a:cs typeface="Arial" panose="020B0604020202020204" pitchFamily="34" charset="0"/>
              </a:defRPr>
            </a:lvl1pPr>
            <a:lvl2pPr marL="457200" indent="0">
              <a:buNone/>
              <a:defRPr/>
            </a:lvl2pPr>
          </a:lstStyle>
          <a:p>
            <a:pPr lvl="0"/>
            <a:r>
              <a:rPr lang="en-US" dirty="0"/>
              <a:t>Click to edit Master </a:t>
            </a:r>
            <a:br>
              <a:rPr lang="en-US" dirty="0"/>
            </a:br>
            <a:r>
              <a:rPr lang="en-US" dirty="0"/>
              <a:t>text styles</a:t>
            </a:r>
          </a:p>
        </p:txBody>
      </p:sp>
      <p:sp>
        <p:nvSpPr>
          <p:cNvPr id="3" name="Rectangle 2" title="Decorative">
            <a:extLst>
              <a:ext uri="{FF2B5EF4-FFF2-40B4-BE49-F238E27FC236}">
                <a16:creationId xmlns:a16="http://schemas.microsoft.com/office/drawing/2014/main" id="{E2F3CED5-D6C7-4A0B-B731-FDB78F4E3341}"/>
              </a:ext>
            </a:extLst>
          </p:cNvPr>
          <p:cNvSpPr/>
          <p:nvPr userDrawn="1"/>
        </p:nvSpPr>
        <p:spPr>
          <a:xfrm>
            <a:off x="353385" y="0"/>
            <a:ext cx="4572513" cy="2059305"/>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2" name="Shape 62" title="Decorative">
            <a:extLst>
              <a:ext uri="{FF2B5EF4-FFF2-40B4-BE49-F238E27FC236}">
                <a16:creationId xmlns:a16="http://schemas.microsoft.com/office/drawing/2014/main" id="{2683CBB0-468F-4DD2-853B-FBFFA91B662E}"/>
              </a:ext>
            </a:extLst>
          </p:cNvPr>
          <p:cNvSpPr/>
          <p:nvPr userDrawn="1"/>
        </p:nvSpPr>
        <p:spPr>
          <a:xfrm rot="16200000" flipV="1">
            <a:off x="1560255" y="445140"/>
            <a:ext cx="0" cy="1930310"/>
          </a:xfrm>
          <a:prstGeom prst="line">
            <a:avLst/>
          </a:prstGeom>
          <a:ln w="76200">
            <a:solidFill>
              <a:schemeClr val="accent1">
                <a:lumMod val="60000"/>
                <a:lumOff val="40000"/>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13"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595100" y="192385"/>
            <a:ext cx="2275389" cy="1025525"/>
          </a:xfrm>
          <a:noFill/>
        </p:spPr>
        <p:txBody>
          <a:bodyPr vert="horz" lIns="0" tIns="45720" rIns="91440" bIns="0" rtlCol="0" anchor="b">
            <a:noAutofit/>
          </a:bodyPr>
          <a:lstStyle>
            <a:lvl1pPr>
              <a:defRPr lang="en-US" sz="5000" b="1">
                <a:solidFill>
                  <a:schemeClr val="bg1"/>
                </a:solidFill>
                <a:latin typeface="+mj-lt"/>
              </a:defRPr>
            </a:lvl1pPr>
          </a:lstStyle>
          <a:p>
            <a:pPr marL="0" lvl="0"/>
            <a:r>
              <a:rPr lang="en-US" dirty="0"/>
              <a:t>Agenda</a:t>
            </a:r>
          </a:p>
        </p:txBody>
      </p:sp>
    </p:spTree>
    <p:extLst>
      <p:ext uri="{BB962C8B-B14F-4D97-AF65-F5344CB8AC3E}">
        <p14:creationId xmlns:p14="http://schemas.microsoft.com/office/powerpoint/2010/main" val="257341286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7_Custom Layout">
    <p:bg>
      <p:bgPr>
        <a:solidFill>
          <a:schemeClr val="bg1"/>
        </a:solidFill>
        <a:effectLst/>
      </p:bgPr>
    </p:bg>
    <p:spTree>
      <p:nvGrpSpPr>
        <p:cNvPr id="1" name=""/>
        <p:cNvGrpSpPr/>
        <p:nvPr/>
      </p:nvGrpSpPr>
      <p:grpSpPr>
        <a:xfrm>
          <a:off x="0" y="0"/>
          <a:ext cx="0" cy="0"/>
          <a:chOff x="0" y="0"/>
          <a:chExt cx="0" cy="0"/>
        </a:xfrm>
      </p:grpSpPr>
      <p:sp>
        <p:nvSpPr>
          <p:cNvPr id="29" name="Picture Placeholder 28" title="Decorative">
            <a:extLst>
              <a:ext uri="{FF2B5EF4-FFF2-40B4-BE49-F238E27FC236}">
                <a16:creationId xmlns:a16="http://schemas.microsoft.com/office/drawing/2014/main" id="{AA648B5A-E380-4E42-882E-71EBF6838E22}"/>
              </a:ext>
            </a:extLst>
          </p:cNvPr>
          <p:cNvSpPr>
            <a:spLocks noGrp="1"/>
          </p:cNvSpPr>
          <p:nvPr>
            <p:ph type="pic" sz="quarter" idx="12"/>
          </p:nvPr>
        </p:nvSpPr>
        <p:spPr>
          <a:xfrm>
            <a:off x="1" y="0"/>
            <a:ext cx="4910666" cy="6858000"/>
          </a:xfrm>
        </p:spPr>
        <p:txBody>
          <a:bodyPr/>
          <a:lstStyle/>
          <a:p>
            <a:r>
              <a:rPr lang="en-US" noProof="0"/>
              <a:t>Click icon to add picture</a:t>
            </a:r>
            <a:endParaRPr lang="en-US" noProof="0" dirty="0"/>
          </a:p>
        </p:txBody>
      </p:sp>
      <p:sp>
        <p:nvSpPr>
          <p:cNvPr id="3" name="Rectangle 2" title="Decorative"/>
          <p:cNvSpPr/>
          <p:nvPr userDrawn="1"/>
        </p:nvSpPr>
        <p:spPr>
          <a:xfrm>
            <a:off x="4910667" y="0"/>
            <a:ext cx="1174045"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32" name="Text Placeholder 30">
            <a:extLst>
              <a:ext uri="{FF2B5EF4-FFF2-40B4-BE49-F238E27FC236}">
                <a16:creationId xmlns:a16="http://schemas.microsoft.com/office/drawing/2014/main" id="{A0A47E85-3BCA-460F-8AB1-52D89AC152B5}"/>
              </a:ext>
            </a:extLst>
          </p:cNvPr>
          <p:cNvSpPr>
            <a:spLocks noGrp="1"/>
          </p:cNvSpPr>
          <p:nvPr>
            <p:ph type="body" sz="quarter" idx="11" hasCustomPrompt="1"/>
          </p:nvPr>
        </p:nvSpPr>
        <p:spPr>
          <a:xfrm>
            <a:off x="6295131" y="879710"/>
            <a:ext cx="4801847" cy="755650"/>
          </a:xfrm>
        </p:spPr>
        <p:txBody>
          <a:bodyPr anchor="ctr">
            <a:normAutofit/>
          </a:bodyPr>
          <a:lstStyle>
            <a:lvl1pPr marL="0" indent="0">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3" name="Text Placeholder 30">
            <a:extLst>
              <a:ext uri="{FF2B5EF4-FFF2-40B4-BE49-F238E27FC236}">
                <a16:creationId xmlns:a16="http://schemas.microsoft.com/office/drawing/2014/main" id="{D357C748-EEC9-489A-BCC6-CA3A91E3F2AD}"/>
              </a:ext>
            </a:extLst>
          </p:cNvPr>
          <p:cNvSpPr>
            <a:spLocks noGrp="1"/>
          </p:cNvSpPr>
          <p:nvPr>
            <p:ph type="body" sz="quarter" idx="13" hasCustomPrompt="1"/>
          </p:nvPr>
        </p:nvSpPr>
        <p:spPr>
          <a:xfrm>
            <a:off x="6295131" y="195615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4" name="Text Placeholder 30">
            <a:extLst>
              <a:ext uri="{FF2B5EF4-FFF2-40B4-BE49-F238E27FC236}">
                <a16:creationId xmlns:a16="http://schemas.microsoft.com/office/drawing/2014/main" id="{59136E3C-98E8-457D-ABD1-BA278DBB491B}"/>
              </a:ext>
            </a:extLst>
          </p:cNvPr>
          <p:cNvSpPr>
            <a:spLocks noGrp="1"/>
          </p:cNvSpPr>
          <p:nvPr>
            <p:ph type="body" sz="quarter" idx="14" hasCustomPrompt="1"/>
          </p:nvPr>
        </p:nvSpPr>
        <p:spPr>
          <a:xfrm>
            <a:off x="6295131" y="303260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5" name="Text Placeholder 30">
            <a:extLst>
              <a:ext uri="{FF2B5EF4-FFF2-40B4-BE49-F238E27FC236}">
                <a16:creationId xmlns:a16="http://schemas.microsoft.com/office/drawing/2014/main" id="{3F9938E0-7CFD-4C1C-88B0-388D25B8B1B8}"/>
              </a:ext>
            </a:extLst>
          </p:cNvPr>
          <p:cNvSpPr>
            <a:spLocks noGrp="1"/>
          </p:cNvSpPr>
          <p:nvPr>
            <p:ph type="body" sz="quarter" idx="15" hasCustomPrompt="1"/>
          </p:nvPr>
        </p:nvSpPr>
        <p:spPr>
          <a:xfrm>
            <a:off x="6295131" y="4109045"/>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6" name="Text Placeholder 30">
            <a:extLst>
              <a:ext uri="{FF2B5EF4-FFF2-40B4-BE49-F238E27FC236}">
                <a16:creationId xmlns:a16="http://schemas.microsoft.com/office/drawing/2014/main" id="{D274E9A2-3272-442A-A247-A383255C45F7}"/>
              </a:ext>
            </a:extLst>
          </p:cNvPr>
          <p:cNvSpPr>
            <a:spLocks noGrp="1"/>
          </p:cNvSpPr>
          <p:nvPr>
            <p:ph type="body" sz="quarter" idx="16" hasCustomPrompt="1"/>
          </p:nvPr>
        </p:nvSpPr>
        <p:spPr>
          <a:xfrm>
            <a:off x="6295131" y="5185490"/>
            <a:ext cx="4801847" cy="755650"/>
          </a:xfrm>
        </p:spPr>
        <p:txBody>
          <a:bodyPr anchor="ctr">
            <a:normAutofit/>
          </a:bodyPr>
          <a:lstStyle>
            <a:lvl1pPr marL="0" indent="0">
              <a:spcBef>
                <a:spcPts val="0"/>
              </a:spcBef>
              <a:buNone/>
              <a:defRPr sz="1600">
                <a:solidFill>
                  <a:schemeClr val="tx2"/>
                </a:solidFill>
                <a:latin typeface="+mn-lt"/>
                <a:cs typeface="Arial" panose="020B0604020202020204" pitchFamily="34" charset="0"/>
              </a:defRPr>
            </a:lvl1pPr>
            <a:lvl2pPr marL="457200" indent="0">
              <a:buNone/>
              <a:defRPr/>
            </a:lvl2pPr>
          </a:lstStyle>
          <a:p>
            <a:pPr lvl="0"/>
            <a:r>
              <a:rPr lang="en-US" noProof="0"/>
              <a:t>Click to edit Master </a:t>
            </a:r>
            <a:br>
              <a:rPr lang="en-US" noProof="0"/>
            </a:br>
            <a:r>
              <a:rPr lang="en-US" noProof="0"/>
              <a:t>text styles</a:t>
            </a:r>
          </a:p>
        </p:txBody>
      </p:sp>
      <p:sp>
        <p:nvSpPr>
          <p:cNvPr id="37" name="Text Placeholder 30">
            <a:extLst>
              <a:ext uri="{FF2B5EF4-FFF2-40B4-BE49-F238E27FC236}">
                <a16:creationId xmlns:a16="http://schemas.microsoft.com/office/drawing/2014/main" id="{2D435A30-7C8E-4847-B027-91CBFA159229}"/>
              </a:ext>
            </a:extLst>
          </p:cNvPr>
          <p:cNvSpPr>
            <a:spLocks noGrp="1"/>
          </p:cNvSpPr>
          <p:nvPr>
            <p:ph type="body" sz="quarter" idx="17" hasCustomPrompt="1"/>
          </p:nvPr>
        </p:nvSpPr>
        <p:spPr>
          <a:xfrm>
            <a:off x="5084074" y="87971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1</a:t>
            </a:r>
          </a:p>
        </p:txBody>
      </p:sp>
      <p:sp>
        <p:nvSpPr>
          <p:cNvPr id="38" name="Text Placeholder 30">
            <a:extLst>
              <a:ext uri="{FF2B5EF4-FFF2-40B4-BE49-F238E27FC236}">
                <a16:creationId xmlns:a16="http://schemas.microsoft.com/office/drawing/2014/main" id="{819BB324-34C6-4FF7-8780-D294AC6EC5AC}"/>
              </a:ext>
            </a:extLst>
          </p:cNvPr>
          <p:cNvSpPr>
            <a:spLocks noGrp="1"/>
          </p:cNvSpPr>
          <p:nvPr>
            <p:ph type="body" sz="quarter" idx="18" hasCustomPrompt="1"/>
          </p:nvPr>
        </p:nvSpPr>
        <p:spPr>
          <a:xfrm>
            <a:off x="5084074" y="195615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2</a:t>
            </a:r>
          </a:p>
        </p:txBody>
      </p:sp>
      <p:sp>
        <p:nvSpPr>
          <p:cNvPr id="39" name="Text Placeholder 30">
            <a:extLst>
              <a:ext uri="{FF2B5EF4-FFF2-40B4-BE49-F238E27FC236}">
                <a16:creationId xmlns:a16="http://schemas.microsoft.com/office/drawing/2014/main" id="{43B3C496-FB0A-4924-A341-696D17E2D9C5}"/>
              </a:ext>
            </a:extLst>
          </p:cNvPr>
          <p:cNvSpPr>
            <a:spLocks noGrp="1"/>
          </p:cNvSpPr>
          <p:nvPr>
            <p:ph type="body" sz="quarter" idx="19" hasCustomPrompt="1"/>
          </p:nvPr>
        </p:nvSpPr>
        <p:spPr>
          <a:xfrm>
            <a:off x="5084074" y="303260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3</a:t>
            </a:r>
          </a:p>
        </p:txBody>
      </p:sp>
      <p:sp>
        <p:nvSpPr>
          <p:cNvPr id="40" name="Text Placeholder 30">
            <a:extLst>
              <a:ext uri="{FF2B5EF4-FFF2-40B4-BE49-F238E27FC236}">
                <a16:creationId xmlns:a16="http://schemas.microsoft.com/office/drawing/2014/main" id="{FEACD5FF-800E-4BB0-82F3-2E0AEF1215D5}"/>
              </a:ext>
            </a:extLst>
          </p:cNvPr>
          <p:cNvSpPr>
            <a:spLocks noGrp="1"/>
          </p:cNvSpPr>
          <p:nvPr>
            <p:ph type="body" sz="quarter" idx="20" hasCustomPrompt="1"/>
          </p:nvPr>
        </p:nvSpPr>
        <p:spPr>
          <a:xfrm>
            <a:off x="5084074" y="4109045"/>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4</a:t>
            </a:r>
          </a:p>
        </p:txBody>
      </p:sp>
      <p:sp>
        <p:nvSpPr>
          <p:cNvPr id="41" name="Text Placeholder 30">
            <a:extLst>
              <a:ext uri="{FF2B5EF4-FFF2-40B4-BE49-F238E27FC236}">
                <a16:creationId xmlns:a16="http://schemas.microsoft.com/office/drawing/2014/main" id="{58B97284-E1BE-4DCD-9CC1-C441D1A8573A}"/>
              </a:ext>
            </a:extLst>
          </p:cNvPr>
          <p:cNvSpPr>
            <a:spLocks noGrp="1"/>
          </p:cNvSpPr>
          <p:nvPr>
            <p:ph type="body" sz="quarter" idx="21" hasCustomPrompt="1"/>
          </p:nvPr>
        </p:nvSpPr>
        <p:spPr>
          <a:xfrm>
            <a:off x="5084074" y="5185490"/>
            <a:ext cx="741082" cy="755650"/>
          </a:xfrm>
        </p:spPr>
        <p:txBody>
          <a:bodyPr rIns="0" anchor="ctr">
            <a:noAutofit/>
          </a:bodyPr>
          <a:lstStyle>
            <a:lvl1pPr marL="0" indent="0" algn="r">
              <a:buNone/>
              <a:defRPr sz="6000">
                <a:solidFill>
                  <a:schemeClr val="bg1"/>
                </a:solidFill>
                <a:latin typeface="+mj-lt"/>
                <a:cs typeface="Arial" panose="020B0604020202020204" pitchFamily="34" charset="0"/>
              </a:defRPr>
            </a:lvl1pPr>
            <a:lvl2pPr marL="457200" indent="0">
              <a:buNone/>
              <a:defRPr/>
            </a:lvl2pPr>
          </a:lstStyle>
          <a:p>
            <a:pPr lvl="0"/>
            <a:r>
              <a:rPr lang="en-US" noProof="0"/>
              <a:t>5</a:t>
            </a:r>
          </a:p>
        </p:txBody>
      </p:sp>
      <p:sp>
        <p:nvSpPr>
          <p:cNvPr id="15" name="Title 1">
            <a:extLst>
              <a:ext uri="{FF2B5EF4-FFF2-40B4-BE49-F238E27FC236}">
                <a16:creationId xmlns:a16="http://schemas.microsoft.com/office/drawing/2014/main" id="{408AC775-D0E4-4AE8-B104-8AF0CC99549B}"/>
              </a:ext>
            </a:extLst>
          </p:cNvPr>
          <p:cNvSpPr>
            <a:spLocks noGrp="1"/>
          </p:cNvSpPr>
          <p:nvPr>
            <p:ph type="title" hasCustomPrompt="1"/>
          </p:nvPr>
        </p:nvSpPr>
        <p:spPr>
          <a:xfrm>
            <a:off x="826626" y="3727361"/>
            <a:ext cx="2275389" cy="1025525"/>
          </a:xfrm>
          <a:noFill/>
        </p:spPr>
        <p:txBody>
          <a:bodyPr vert="horz" lIns="0" tIns="45720" rIns="91440" bIns="0" rtlCol="0" anchor="b">
            <a:noAutofit/>
          </a:bodyPr>
          <a:lstStyle>
            <a:lvl1pPr>
              <a:defRPr lang="en-US" sz="5000" b="1">
                <a:solidFill>
                  <a:schemeClr val="tx2"/>
                </a:solidFill>
                <a:latin typeface="+mj-lt"/>
              </a:defRPr>
            </a:lvl1pPr>
          </a:lstStyle>
          <a:p>
            <a:pPr marL="0" lvl="0"/>
            <a:r>
              <a:rPr lang="en-US" noProof="0"/>
              <a:t>Agenda</a:t>
            </a:r>
          </a:p>
        </p:txBody>
      </p:sp>
    </p:spTree>
    <p:extLst>
      <p:ext uri="{BB962C8B-B14F-4D97-AF65-F5344CB8AC3E}">
        <p14:creationId xmlns:p14="http://schemas.microsoft.com/office/powerpoint/2010/main" val="4283145808"/>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1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769354" y="2596916"/>
            <a:ext cx="4385841" cy="1325563"/>
          </a:xfrm>
        </p:spPr>
        <p:txBody>
          <a:bodyPr anchor="b"/>
          <a:lstStyle>
            <a:lvl1pPr algn="l">
              <a:defRPr>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6096000" y="1"/>
            <a:ext cx="6096000" cy="6858000"/>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769353" y="4628132"/>
            <a:ext cx="4385841" cy="1325562"/>
          </a:xfrm>
        </p:spPr>
        <p:txBody>
          <a:bodyPr>
            <a:noAutofit/>
          </a:bodyPr>
          <a:lstStyle>
            <a:lvl1pPr marL="0" indent="0" algn="l">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p:nvPr>
        </p:nvSpPr>
        <p:spPr>
          <a:xfrm>
            <a:off x="769353" y="4165142"/>
            <a:ext cx="4385841" cy="382749"/>
          </a:xfrm>
        </p:spPr>
        <p:txBody>
          <a:bodyPr anchor="b">
            <a:normAutofit/>
          </a:bodyPr>
          <a:lstStyle>
            <a:lvl1pPr marL="0" indent="0" algn="l">
              <a:buNone/>
              <a:defRPr sz="1600" b="1">
                <a:latin typeface="+mj-lt"/>
                <a:cs typeface="Arial" panose="020B0604020202020204" pitchFamily="34" charset="0"/>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2683CBB0-468F-4DD2-853B-FBFFA91B662E}"/>
              </a:ext>
            </a:extLst>
          </p:cNvPr>
          <p:cNvSpPr/>
          <p:nvPr userDrawn="1"/>
        </p:nvSpPr>
        <p:spPr>
          <a:xfrm flipV="1">
            <a:off x="527427" y="1631760"/>
            <a:ext cx="0" cy="4321933"/>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9"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769354" y="1631760"/>
            <a:ext cx="804759" cy="804759"/>
          </a:xfrm>
          <a:prstGeom prst="rect">
            <a:avLst/>
          </a:prstGeom>
          <a:solidFill>
            <a:schemeClr val="bg1"/>
          </a:solidFill>
          <a:ln w="19050">
            <a:noFill/>
          </a:ln>
        </p:spPr>
        <p:txBody>
          <a:bodyPr>
            <a:normAutofit/>
          </a:bodyPr>
          <a:lstStyle>
            <a:lvl1pPr>
              <a:defRPr sz="800"/>
            </a:lvl1pPr>
          </a:lstStyle>
          <a:p>
            <a:r>
              <a:rPr lang="en-US"/>
              <a:t>Click icon to add picture</a:t>
            </a:r>
            <a:endParaRPr lang="en-US" dirty="0"/>
          </a:p>
        </p:txBody>
      </p:sp>
    </p:spTree>
    <p:extLst>
      <p:ext uri="{BB962C8B-B14F-4D97-AF65-F5344CB8AC3E}">
        <p14:creationId xmlns:p14="http://schemas.microsoft.com/office/powerpoint/2010/main" val="198493421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14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2808079"/>
            <a:ext cx="6096000" cy="404992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38200" y="571465"/>
            <a:ext cx="525780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87825" y="2808079"/>
            <a:ext cx="4312353"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87825" y="3212363"/>
            <a:ext cx="4312353" cy="2962659"/>
          </a:xfrm>
        </p:spPr>
        <p:txBody>
          <a:bodyPr lIns="0" tIns="72000">
            <a:normAutofit/>
          </a:bodyPr>
          <a:lstStyle>
            <a:lvl1pPr>
              <a:defRPr sz="1400">
                <a:latin typeface="+mn-lt"/>
              </a:defRPr>
            </a:lvl1pPr>
            <a:lvl2pPr>
              <a:defRPr sz="1200">
                <a:latin typeface="+mn-lt"/>
              </a:defRPr>
            </a:lvl2pPr>
            <a:lvl3pPr>
              <a:defRPr sz="1100">
                <a:latin typeface="+mn-lt"/>
              </a:defRPr>
            </a:lvl3pPr>
            <a:lvl4pPr>
              <a:defRPr sz="1050">
                <a:latin typeface="+mn-lt"/>
              </a:defRPr>
            </a:lvl4pPr>
            <a:lvl5pPr>
              <a:defRPr sz="1050">
                <a:latin typeface="+mn-lt"/>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Shape 62" title="Decorative">
            <a:extLst>
              <a:ext uri="{FF2B5EF4-FFF2-40B4-BE49-F238E27FC236}">
                <a16:creationId xmlns:a16="http://schemas.microsoft.com/office/drawing/2014/main" id="{2683CBB0-468F-4DD2-853B-FBFFA91B662E}"/>
              </a:ext>
            </a:extLst>
          </p:cNvPr>
          <p:cNvSpPr/>
          <p:nvPr userDrawn="1"/>
        </p:nvSpPr>
        <p:spPr>
          <a:xfrm rot="16200000" flipV="1">
            <a:off x="5130846" y="1256529"/>
            <a:ext cx="0" cy="1930310"/>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114414102"/>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20_Custom Layout">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71E5DCEB-1CC8-4AEE-9DEC-6C62AD4FB42C}"/>
              </a:ext>
            </a:extLst>
          </p:cNvPr>
          <p:cNvSpPr/>
          <p:nvPr userDrawn="1"/>
        </p:nvSpPr>
        <p:spPr>
          <a:xfrm>
            <a:off x="0" y="3429000"/>
            <a:ext cx="6096001" cy="3429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1" y="0"/>
            <a:ext cx="6096000" cy="3429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6987825" y="1190909"/>
            <a:ext cx="4554008" cy="1325563"/>
          </a:xfrm>
        </p:spPr>
        <p:txBody>
          <a:bodyPr lIns="0" anchor="b">
            <a:normAutofit/>
          </a:bodyPr>
          <a:lstStyle>
            <a:lvl1pPr algn="l">
              <a:defRPr sz="4000">
                <a:latin typeface="+mj-lt"/>
              </a:defRPr>
            </a:lvl1pPr>
          </a:lstStyle>
          <a:p>
            <a:r>
              <a:rPr lang="en-US"/>
              <a:t>Click to edit Master title style</a:t>
            </a:r>
            <a:endParaRPr lang="en-US" dirty="0"/>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97253" y="2516138"/>
            <a:ext cx="4544580" cy="382749"/>
          </a:xfrm>
        </p:spPr>
        <p:txBody>
          <a:bodyPr vert="horz" lIns="0" tIns="45720" rIns="91440" bIns="45720" rtlCol="0" anchor="b">
            <a:normAutofit/>
          </a:bodyPr>
          <a:lstStyle>
            <a:lvl1pPr>
              <a:defRPr lang="en-US" sz="1600" b="1" dirty="0">
                <a:latin typeface="+mj-lt"/>
              </a:defRPr>
            </a:lvl1pPr>
          </a:lstStyle>
          <a:p>
            <a:pPr marL="0" lvl="0" indent="0">
              <a:buNone/>
            </a:pPr>
            <a:r>
              <a:rPr lang="en-US" dirty="0"/>
              <a:t>Click to add title here</a:t>
            </a:r>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97253" y="2920422"/>
            <a:ext cx="4544580" cy="3226378"/>
          </a:xfrm>
        </p:spPr>
        <p:txBody>
          <a:bodyPr lIns="0" tIns="72000">
            <a:normAutofit/>
          </a:bodyPr>
          <a:lstStyle>
            <a:lvl1pPr>
              <a:defRPr sz="1400"/>
            </a:lvl1pPr>
            <a:lvl2pPr>
              <a:defRPr sz="1200"/>
            </a:lvl2pPr>
            <a:lvl3pPr>
              <a:defRPr sz="1100"/>
            </a:lvl3pPr>
            <a:lvl4pPr>
              <a:defRPr sz="1050"/>
            </a:lvl4pPr>
            <a:lvl5pPr>
              <a:defRPr sz="105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38199" y="3606800"/>
            <a:ext cx="4927601" cy="2540000"/>
          </a:xfrm>
        </p:spPr>
        <p:txBody>
          <a:bodyPr lIns="0" tIns="72000">
            <a:normAutofit/>
          </a:bodyPr>
          <a:lstStyle>
            <a:lvl1pPr>
              <a:defRPr sz="2800">
                <a:solidFill>
                  <a:schemeClr val="bg1"/>
                </a:solidFill>
              </a:defRPr>
            </a:lvl1pPr>
            <a:lvl2pPr>
              <a:defRPr sz="2400">
                <a:solidFill>
                  <a:schemeClr val="bg1"/>
                </a:solidFill>
              </a:defRPr>
            </a:lvl2pPr>
            <a:lvl3pPr>
              <a:defRPr sz="2000">
                <a:solidFill>
                  <a:schemeClr val="bg1"/>
                </a:solidFill>
              </a:defRPr>
            </a:lvl3pPr>
            <a:lvl4pPr>
              <a:defRPr sz="1800">
                <a:solidFill>
                  <a:schemeClr val="bg1"/>
                </a:solidFill>
              </a:defRPr>
            </a:lvl4pPr>
            <a:lvl5pPr>
              <a:defRPr sz="180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Tree>
    <p:extLst>
      <p:ext uri="{BB962C8B-B14F-4D97-AF65-F5344CB8AC3E}">
        <p14:creationId xmlns:p14="http://schemas.microsoft.com/office/powerpoint/2010/main" val="261660340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21_Custom Layout">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6"/>
          </p:nvPr>
        </p:nvSpPr>
        <p:spPr>
          <a:xfrm>
            <a:off x="0" y="0"/>
            <a:ext cx="3708400" cy="6853712"/>
          </a:xfrm>
          <a:solidFill>
            <a:schemeClr val="bg1">
              <a:lumMod val="95000"/>
            </a:schemeClr>
          </a:solidFill>
        </p:spPr>
        <p:txBody>
          <a:bodyPr/>
          <a:lstStyle/>
          <a:p>
            <a:r>
              <a:rPr lang="en-US"/>
              <a:t>Click icon to add picture</a:t>
            </a:r>
            <a:endParaRPr lang="en-US" dirty="0"/>
          </a:p>
        </p:txBody>
      </p:sp>
      <p:sp>
        <p:nvSpPr>
          <p:cNvPr id="11" name="Rectangle 10" title="Decorative"/>
          <p:cNvSpPr/>
          <p:nvPr userDrawn="1"/>
        </p:nvSpPr>
        <p:spPr>
          <a:xfrm>
            <a:off x="3708400" y="0"/>
            <a:ext cx="4775200"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4252921" y="936980"/>
            <a:ext cx="3686159" cy="1466055"/>
          </a:xfrm>
        </p:spPr>
        <p:txBody>
          <a:bodyPr lIns="0" anchor="t">
            <a:normAutofit/>
          </a:bodyPr>
          <a:lstStyle>
            <a:lvl1pPr algn="l">
              <a:defRPr sz="4000">
                <a:solidFill>
                  <a:schemeClr val="bg1"/>
                </a:solidFill>
                <a:latin typeface="+mj-lt"/>
              </a:defRPr>
            </a:lvl1pPr>
          </a:lstStyle>
          <a:p>
            <a:r>
              <a:rPr lang="en-US"/>
              <a:t>Click to edit Master title style</a:t>
            </a: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252988" y="2407322"/>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252921" y="2811606"/>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2"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7"/>
          </p:nvPr>
        </p:nvSpPr>
        <p:spPr>
          <a:xfrm>
            <a:off x="8483600" y="0"/>
            <a:ext cx="3708400" cy="6853712"/>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315506434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3_Title Slide with Image">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0" y="4288"/>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838199" y="2002421"/>
            <a:ext cx="7252505" cy="891250"/>
          </a:xfrm>
        </p:spPr>
        <p:txBody>
          <a:bodyPr anchor="t">
            <a:noAutofit/>
          </a:bodyPr>
          <a:lstStyle>
            <a:lvl1pP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838200" y="3090444"/>
            <a:ext cx="7252504" cy="338549"/>
          </a:xfrm>
        </p:spPr>
        <p:txBody>
          <a:bodyP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1819845"/>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604762302"/>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22_Custom Layout">
    <p:spTree>
      <p:nvGrpSpPr>
        <p:cNvPr id="1" name=""/>
        <p:cNvGrpSpPr/>
        <p:nvPr/>
      </p:nvGrpSpPr>
      <p:grpSpPr>
        <a:xfrm>
          <a:off x="0" y="0"/>
          <a:ext cx="0" cy="0"/>
          <a:chOff x="0" y="0"/>
          <a:chExt cx="0" cy="0"/>
        </a:xfrm>
      </p:grpSpPr>
      <p:sp>
        <p:nvSpPr>
          <p:cNvPr id="12" name="Rectangle 11" title="Decorative">
            <a:extLst>
              <a:ext uri="{FF2B5EF4-FFF2-40B4-BE49-F238E27FC236}">
                <a16:creationId xmlns:a16="http://schemas.microsoft.com/office/drawing/2014/main" id="{60EEF041-4EFF-410A-AFB4-25A65B462B2D}"/>
              </a:ext>
            </a:extLst>
          </p:cNvPr>
          <p:cNvSpPr/>
          <p:nvPr userDrawn="1"/>
        </p:nvSpPr>
        <p:spPr>
          <a:xfrm>
            <a:off x="8181847" y="0"/>
            <a:ext cx="4010153"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Rectangle 2" title="Decorative">
            <a:extLst>
              <a:ext uri="{FF2B5EF4-FFF2-40B4-BE49-F238E27FC236}">
                <a16:creationId xmlns:a16="http://schemas.microsoft.com/office/drawing/2014/main" id="{60EEF041-4EFF-410A-AFB4-25A65B462B2D}"/>
              </a:ext>
            </a:extLst>
          </p:cNvPr>
          <p:cNvSpPr/>
          <p:nvPr userDrawn="1"/>
        </p:nvSpPr>
        <p:spPr>
          <a:xfrm>
            <a:off x="4171694" y="0"/>
            <a:ext cx="4010153"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333757" y="1680547"/>
            <a:ext cx="368602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375228" y="1680547"/>
            <a:ext cx="3658010"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333454" y="2084831"/>
            <a:ext cx="3686159"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375228" y="2084831"/>
            <a:ext cx="3658010" cy="3044825"/>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1" name="Title 1">
            <a:extLst>
              <a:ext uri="{FF2B5EF4-FFF2-40B4-BE49-F238E27FC236}">
                <a16:creationId xmlns:a16="http://schemas.microsoft.com/office/drawing/2014/main" id="{110731EC-67BA-493B-B1C7-6258DD2B6042}"/>
              </a:ext>
            </a:extLst>
          </p:cNvPr>
          <p:cNvSpPr>
            <a:spLocks noGrp="1"/>
          </p:cNvSpPr>
          <p:nvPr>
            <p:ph type="title"/>
          </p:nvPr>
        </p:nvSpPr>
        <p:spPr>
          <a:xfrm>
            <a:off x="403410" y="1670007"/>
            <a:ext cx="3686159" cy="1466055"/>
          </a:xfrm>
        </p:spPr>
        <p:txBody>
          <a:bodyPr lIns="0" anchor="t">
            <a:normAutofit/>
          </a:bodyPr>
          <a:lstStyle>
            <a:lvl1pPr algn="l">
              <a:defRPr sz="4000">
                <a:solidFill>
                  <a:schemeClr val="tx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390449067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23_Custom Layout">
    <p:spTree>
      <p:nvGrpSpPr>
        <p:cNvPr id="1" name=""/>
        <p:cNvGrpSpPr/>
        <p:nvPr/>
      </p:nvGrpSpPr>
      <p:grpSpPr>
        <a:xfrm>
          <a:off x="0" y="0"/>
          <a:ext cx="0" cy="0"/>
          <a:chOff x="0" y="0"/>
          <a:chExt cx="0" cy="0"/>
        </a:xfrm>
      </p:grpSpPr>
      <p:sp>
        <p:nvSpPr>
          <p:cNvPr id="6" name="Picture Placeholder 5" title="Decorative">
            <a:extLst>
              <a:ext uri="{FF2B5EF4-FFF2-40B4-BE49-F238E27FC236}">
                <a16:creationId xmlns:a16="http://schemas.microsoft.com/office/drawing/2014/main" id="{09156155-C47D-47A0-A08D-DCAC4D742D3F}"/>
              </a:ext>
            </a:extLst>
          </p:cNvPr>
          <p:cNvSpPr>
            <a:spLocks noGrp="1"/>
          </p:cNvSpPr>
          <p:nvPr>
            <p:ph type="pic" sz="quarter" idx="17"/>
          </p:nvPr>
        </p:nvSpPr>
        <p:spPr>
          <a:xfrm>
            <a:off x="0" y="0"/>
            <a:ext cx="12192000" cy="3408892"/>
          </a:xfrm>
        </p:spPr>
        <p:txBody>
          <a:bodyPr/>
          <a:lstStyle/>
          <a:p>
            <a:r>
              <a:rPr lang="en-US"/>
              <a:t>Click icon to add picture</a:t>
            </a:r>
            <a:endParaRPr lang="en-US" dirty="0"/>
          </a:p>
        </p:txBody>
      </p:sp>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3408891"/>
            <a:ext cx="12203575" cy="344910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4568750" y="3666354"/>
            <a:ext cx="3448800"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8254055" y="3666354"/>
            <a:ext cx="3450265"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4568447" y="4070639"/>
            <a:ext cx="3448800"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8254055" y="4070639"/>
            <a:ext cx="345026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838200" y="4049104"/>
            <a:ext cx="3136900" cy="2168682"/>
          </a:xfrm>
        </p:spPr>
        <p:txBody>
          <a:bodyPr lIns="0" anchor="ctr">
            <a:normAutofit/>
          </a:bodyPr>
          <a:lstStyle>
            <a:lvl1pPr algn="l">
              <a:defRPr sz="4000">
                <a:solidFill>
                  <a:schemeClr val="bg1"/>
                </a:solidFill>
                <a:latin typeface="+mj-lt"/>
              </a:defRPr>
            </a:lvl1pPr>
          </a:lstStyle>
          <a:p>
            <a:r>
              <a:rPr lang="en-US"/>
              <a:t>Click to edit Master title style</a:t>
            </a:r>
            <a:endParaRPr lang="en-US" dirty="0"/>
          </a:p>
        </p:txBody>
      </p:sp>
    </p:spTree>
    <p:extLst>
      <p:ext uri="{BB962C8B-B14F-4D97-AF65-F5344CB8AC3E}">
        <p14:creationId xmlns:p14="http://schemas.microsoft.com/office/powerpoint/2010/main" val="1007210472"/>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31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1"/>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1">
              <a:lumMod val="60000"/>
              <a:lumOff val="40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40000"/>
                <a:lumOff val="6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723485818"/>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42_Custom Layout">
    <p:spTree>
      <p:nvGrpSpPr>
        <p:cNvPr id="1" name=""/>
        <p:cNvGrpSpPr/>
        <p:nvPr/>
      </p:nvGrpSpPr>
      <p:grpSpPr>
        <a:xfrm>
          <a:off x="0" y="0"/>
          <a:ext cx="0" cy="0"/>
          <a:chOff x="0" y="0"/>
          <a:chExt cx="0" cy="0"/>
        </a:xfrm>
      </p:grpSpPr>
      <p:sp>
        <p:nvSpPr>
          <p:cNvPr id="11" name="Title 1" title="Decorative">
            <a:extLst>
              <a:ext uri="{FF2B5EF4-FFF2-40B4-BE49-F238E27FC236}">
                <a16:creationId xmlns:a16="http://schemas.microsoft.com/office/drawing/2014/main" id="{FC8F08DC-8736-4BFE-8B72-8DD4184DEBE1}"/>
              </a:ext>
            </a:extLst>
          </p:cNvPr>
          <p:cNvSpPr txBox="1">
            <a:spLocks/>
          </p:cNvSpPr>
          <p:nvPr userDrawn="1"/>
        </p:nvSpPr>
        <p:spPr>
          <a:xfrm>
            <a:off x="-1" y="2360141"/>
            <a:ext cx="6096001" cy="4497859"/>
          </a:xfrm>
          <a:prstGeom prst="rect">
            <a:avLst/>
          </a:prstGeom>
          <a:solidFill>
            <a:schemeClr val="accent2"/>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12" name="Title 1" title="Decorative">
            <a:extLst>
              <a:ext uri="{FF2B5EF4-FFF2-40B4-BE49-F238E27FC236}">
                <a16:creationId xmlns:a16="http://schemas.microsoft.com/office/drawing/2014/main" id="{FC8F08DC-8736-4BFE-8B72-8DD4184DEBE1}"/>
              </a:ext>
            </a:extLst>
          </p:cNvPr>
          <p:cNvSpPr txBox="1">
            <a:spLocks/>
          </p:cNvSpPr>
          <p:nvPr userDrawn="1"/>
        </p:nvSpPr>
        <p:spPr>
          <a:xfrm>
            <a:off x="6095999" y="2360141"/>
            <a:ext cx="6096001" cy="4497859"/>
          </a:xfrm>
          <a:prstGeom prst="rect">
            <a:avLst/>
          </a:prstGeom>
          <a:solidFill>
            <a:schemeClr val="accent2">
              <a:lumMod val="75000"/>
              <a:lumOff val="25000"/>
            </a:schemeClr>
          </a:solidFill>
        </p:spPr>
        <p:txBody>
          <a:bodyPr vert="horz" lIns="0" tIns="45720" rIns="324000" bIns="45720" rtlCol="0" anchor="ctr">
            <a:normAutofit/>
          </a:bodyPr>
          <a:lstStyle>
            <a:lvl1pPr algn="r">
              <a:lnSpc>
                <a:spcPct val="90000"/>
              </a:lnSpc>
              <a:spcBef>
                <a:spcPct val="0"/>
              </a:spcBef>
              <a:buNone/>
              <a:defRPr sz="4000" b="1" i="0" spc="-150">
                <a:solidFill>
                  <a:schemeClr val="tx2"/>
                </a:solidFill>
                <a:latin typeface="Constantia" panose="02030602050306030303" pitchFamily="18" charset="0"/>
                <a:ea typeface="+mj-ea"/>
                <a:cs typeface="Gill Sans" panose="020B0502020104020203" pitchFamily="34" charset="-79"/>
              </a:defRPr>
            </a:lvl1pPr>
          </a:lstStyle>
          <a:p>
            <a:pPr lvl="0"/>
            <a:endParaRPr lang="en-US" dirty="0"/>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877607" y="2962016"/>
            <a:ext cx="4340785" cy="382749"/>
          </a:xfrm>
        </p:spPr>
        <p:txBody>
          <a:bodyPr lIns="0" anchor="b">
            <a:normAutofit/>
          </a:bodyPr>
          <a:lstStyle>
            <a:lvl1pPr marL="0" indent="0">
              <a:buNone/>
              <a:defRPr sz="1600" b="1">
                <a:solidFill>
                  <a:schemeClr val="bg1"/>
                </a:solidFill>
                <a:latin typeface="+mj-lt"/>
                <a:cs typeface="Arial" panose="020B0604020202020204" pitchFamily="34" charset="0"/>
              </a:defRPr>
            </a:lvl1pPr>
          </a:lstStyle>
          <a:p>
            <a:pPr lvl="0"/>
            <a:r>
              <a:rPr lang="en-US" dirty="0"/>
              <a:t>Click to add title here</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972685" y="2962016"/>
            <a:ext cx="4342629" cy="382749"/>
          </a:xfrm>
        </p:spPr>
        <p:txBody>
          <a:bodyPr vert="horz" lIns="0" tIns="45720" rIns="91440" bIns="45720" rtlCol="0" anchor="b">
            <a:normAutofit/>
          </a:bodyPr>
          <a:lstStyle>
            <a:lvl1pPr marL="0" indent="0">
              <a:buNone/>
              <a:defRPr lang="en-US" sz="1600" b="1" dirty="0">
                <a:solidFill>
                  <a:schemeClr val="bg1"/>
                </a:solidFill>
                <a:latin typeface="+mj-lt"/>
              </a:defRPr>
            </a:lvl1pPr>
          </a:lstStyle>
          <a:p>
            <a:pPr marL="228600" lvl="0" indent="-228600"/>
            <a:r>
              <a:rPr lang="en-US" dirty="0"/>
              <a:t>Click to add title here</a:t>
            </a:r>
          </a:p>
        </p:txBody>
      </p:sp>
      <p:sp>
        <p:nvSpPr>
          <p:cNvPr id="4" name="Text Placeholder 3">
            <a:extLst>
              <a:ext uri="{FF2B5EF4-FFF2-40B4-BE49-F238E27FC236}">
                <a16:creationId xmlns:a16="http://schemas.microsoft.com/office/drawing/2014/main" id="{9B53E20B-DD70-4AFB-9D9B-17969F880C06}"/>
              </a:ext>
            </a:extLst>
          </p:cNvPr>
          <p:cNvSpPr>
            <a:spLocks noGrp="1"/>
          </p:cNvSpPr>
          <p:nvPr>
            <p:ph type="body" sz="quarter" idx="15"/>
          </p:nvPr>
        </p:nvSpPr>
        <p:spPr>
          <a:xfrm>
            <a:off x="877607" y="3366301"/>
            <a:ext cx="4340785"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0" name="Text Placeholder 3">
            <a:extLst>
              <a:ext uri="{FF2B5EF4-FFF2-40B4-BE49-F238E27FC236}">
                <a16:creationId xmlns:a16="http://schemas.microsoft.com/office/drawing/2014/main" id="{37EBF543-63D2-4169-AB73-3F4BD242FA61}"/>
              </a:ext>
            </a:extLst>
          </p:cNvPr>
          <p:cNvSpPr>
            <a:spLocks noGrp="1"/>
          </p:cNvSpPr>
          <p:nvPr>
            <p:ph type="body" sz="quarter" idx="16"/>
          </p:nvPr>
        </p:nvSpPr>
        <p:spPr>
          <a:xfrm>
            <a:off x="6972685" y="3366301"/>
            <a:ext cx="4342629" cy="2253961"/>
          </a:xfrm>
        </p:spPr>
        <p:txBody>
          <a:bodyPr lIns="0" tIns="72000">
            <a:normAutofit/>
          </a:bodyPr>
          <a:lstStyle>
            <a:lvl1pPr>
              <a:defRPr sz="1400">
                <a:solidFill>
                  <a:schemeClr val="bg1"/>
                </a:solidFill>
              </a:defRPr>
            </a:lvl1pPr>
            <a:lvl2pPr>
              <a:defRPr sz="1200">
                <a:solidFill>
                  <a:schemeClr val="bg1"/>
                </a:solidFill>
              </a:defRPr>
            </a:lvl2pPr>
            <a:lvl3pPr>
              <a:defRPr sz="1100">
                <a:solidFill>
                  <a:schemeClr val="bg1"/>
                </a:solidFill>
              </a:defRPr>
            </a:lvl3pPr>
            <a:lvl4pPr>
              <a:defRPr sz="1050">
                <a:solidFill>
                  <a:schemeClr val="bg1"/>
                </a:solidFill>
              </a:defRPr>
            </a:lvl4pPr>
            <a:lvl5pPr>
              <a:defRPr sz="1050">
                <a:solidFill>
                  <a:schemeClr val="bg1"/>
                </a:solidFil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14" name="Title 1">
            <a:extLst>
              <a:ext uri="{FF2B5EF4-FFF2-40B4-BE49-F238E27FC236}">
                <a16:creationId xmlns:a16="http://schemas.microsoft.com/office/drawing/2014/main" id="{110731EC-67BA-493B-B1C7-6258DD2B6042}"/>
              </a:ext>
            </a:extLst>
          </p:cNvPr>
          <p:cNvSpPr>
            <a:spLocks noGrp="1"/>
          </p:cNvSpPr>
          <p:nvPr>
            <p:ph type="title"/>
          </p:nvPr>
        </p:nvSpPr>
        <p:spPr>
          <a:xfrm>
            <a:off x="2528215" y="358610"/>
            <a:ext cx="7135570" cy="822240"/>
          </a:xfrm>
        </p:spPr>
        <p:txBody>
          <a:bodyPr lIns="0" anchor="t">
            <a:normAutofit/>
          </a:bodyPr>
          <a:lstStyle>
            <a:lvl1pPr algn="ctr">
              <a:defRPr sz="4000">
                <a:solidFill>
                  <a:schemeClr val="tx1"/>
                </a:solidFill>
                <a:latin typeface="+mj-lt"/>
              </a:defRPr>
            </a:lvl1pPr>
          </a:lstStyle>
          <a:p>
            <a:r>
              <a:rPr lang="en-US"/>
              <a:t>Click to edit Master title style</a:t>
            </a:r>
            <a:endParaRPr lang="en-US" dirty="0"/>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849647263"/>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15_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31EC-67BA-493B-B1C7-6258DD2B6042}"/>
              </a:ext>
            </a:extLst>
          </p:cNvPr>
          <p:cNvSpPr>
            <a:spLocks noGrp="1"/>
          </p:cNvSpPr>
          <p:nvPr>
            <p:ph type="title"/>
          </p:nvPr>
        </p:nvSpPr>
        <p:spPr>
          <a:xfrm>
            <a:off x="844948" y="1193765"/>
            <a:ext cx="4385841" cy="1325563"/>
          </a:xfrm>
        </p:spPr>
        <p:txBody>
          <a:bodyPr anchor="b">
            <a:normAutofit/>
          </a:bodyPr>
          <a:lstStyle>
            <a:lvl1pPr algn="r">
              <a:defRPr sz="4000">
                <a:latin typeface="+mj-lt"/>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78814" y="2632337"/>
            <a:ext cx="4385841" cy="3357563"/>
          </a:xfrm>
        </p:spPr>
        <p:txBody>
          <a:bodyPr/>
          <a:lstStyle/>
          <a:p>
            <a:r>
              <a:rPr lang="en-US"/>
              <a:t>Click icon to add picture</a:t>
            </a:r>
            <a:endParaRPr lang="en-US" dirty="0"/>
          </a:p>
        </p:txBody>
      </p:sp>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6182016" y="1598619"/>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8" name="Text Placeholder 6">
            <a:extLst>
              <a:ext uri="{FF2B5EF4-FFF2-40B4-BE49-F238E27FC236}">
                <a16:creationId xmlns:a16="http://schemas.microsoft.com/office/drawing/2014/main" id="{75D558A5-D3BF-4DB7-928F-A20868F3C37D}"/>
              </a:ext>
            </a:extLst>
          </p:cNvPr>
          <p:cNvSpPr>
            <a:spLocks noGrp="1"/>
          </p:cNvSpPr>
          <p:nvPr>
            <p:ph type="body" sz="quarter" idx="12" hasCustomPrompt="1"/>
          </p:nvPr>
        </p:nvSpPr>
        <p:spPr>
          <a:xfrm>
            <a:off x="6182016" y="1194294"/>
            <a:ext cx="4869806"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6" name="Text Placeholder 6">
            <a:extLst>
              <a:ext uri="{FF2B5EF4-FFF2-40B4-BE49-F238E27FC236}">
                <a16:creationId xmlns:a16="http://schemas.microsoft.com/office/drawing/2014/main" id="{B2C5FA2F-DD81-4A72-AB26-A4C663724F42}"/>
              </a:ext>
            </a:extLst>
          </p:cNvPr>
          <p:cNvSpPr>
            <a:spLocks noGrp="1"/>
          </p:cNvSpPr>
          <p:nvPr>
            <p:ph type="body" sz="quarter" idx="13"/>
          </p:nvPr>
        </p:nvSpPr>
        <p:spPr>
          <a:xfrm>
            <a:off x="6182018" y="4093464"/>
            <a:ext cx="4869806" cy="1896435"/>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a:t>Click to edit Master text styles</a:t>
            </a:r>
          </a:p>
        </p:txBody>
      </p:sp>
      <p:sp>
        <p:nvSpPr>
          <p:cNvPr id="9" name="Text Placeholder 6">
            <a:extLst>
              <a:ext uri="{FF2B5EF4-FFF2-40B4-BE49-F238E27FC236}">
                <a16:creationId xmlns:a16="http://schemas.microsoft.com/office/drawing/2014/main" id="{92EBEB66-5E12-4FD8-AC09-10C992CA7CFE}"/>
              </a:ext>
            </a:extLst>
          </p:cNvPr>
          <p:cNvSpPr>
            <a:spLocks noGrp="1"/>
          </p:cNvSpPr>
          <p:nvPr>
            <p:ph type="body" sz="quarter" idx="14" hasCustomPrompt="1"/>
          </p:nvPr>
        </p:nvSpPr>
        <p:spPr>
          <a:xfrm>
            <a:off x="6182017" y="3689139"/>
            <a:ext cx="4832794" cy="382749"/>
          </a:xfrm>
        </p:spPr>
        <p:txBody>
          <a:bodyPr lIns="0" anchor="b">
            <a:noAutofit/>
          </a:bodyPr>
          <a:lstStyle>
            <a:lvl1pPr marL="0" indent="0">
              <a:buNone/>
              <a:defRPr sz="1600" b="1">
                <a:latin typeface="+mj-lt"/>
                <a:cs typeface="Arial" panose="020B0604020202020204" pitchFamily="34" charset="0"/>
              </a:defRPr>
            </a:lvl1pPr>
          </a:lstStyle>
          <a:p>
            <a:pPr lvl="0"/>
            <a:r>
              <a:rPr lang="en-US" dirty="0"/>
              <a:t>Click to add title here</a:t>
            </a:r>
          </a:p>
        </p:txBody>
      </p:sp>
      <p:sp>
        <p:nvSpPr>
          <p:cNvPr id="10" name="Shape 62" title="Decorative">
            <a:extLst>
              <a:ext uri="{FF2B5EF4-FFF2-40B4-BE49-F238E27FC236}">
                <a16:creationId xmlns:a16="http://schemas.microsoft.com/office/drawing/2014/main" id="{2683CBB0-468F-4DD2-853B-FBFFA91B662E}"/>
              </a:ext>
            </a:extLst>
          </p:cNvPr>
          <p:cNvSpPr/>
          <p:nvPr userDrawn="1"/>
        </p:nvSpPr>
        <p:spPr>
          <a:xfrm flipV="1">
            <a:off x="830507" y="1194294"/>
            <a:ext cx="0" cy="4795606"/>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970810597"/>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13_Custom Layout">
    <p:spTree>
      <p:nvGrpSpPr>
        <p:cNvPr id="1" name=""/>
        <p:cNvGrpSpPr/>
        <p:nvPr/>
      </p:nvGrpSpPr>
      <p:grpSpPr>
        <a:xfrm>
          <a:off x="0" y="0"/>
          <a:ext cx="0" cy="0"/>
          <a:chOff x="0" y="0"/>
          <a:chExt cx="0" cy="0"/>
        </a:xfrm>
      </p:grpSpPr>
      <p:sp>
        <p:nvSpPr>
          <p:cNvPr id="5" name="Picture Placeholder 4">
            <a:extLst>
              <a:ext uri="{FF2B5EF4-FFF2-40B4-BE49-F238E27FC236}">
                <a16:creationId xmlns:a16="http://schemas.microsoft.com/office/drawing/2014/main" id="{BE84B7CE-D997-4F92-BD9D-3F9DE2782EF8}"/>
              </a:ext>
            </a:extLst>
          </p:cNvPr>
          <p:cNvSpPr>
            <a:spLocks noGrp="1"/>
          </p:cNvSpPr>
          <p:nvPr>
            <p:ph type="pic" sz="quarter" idx="10"/>
          </p:nvPr>
        </p:nvSpPr>
        <p:spPr>
          <a:xfrm>
            <a:off x="7928658" y="836271"/>
            <a:ext cx="4263342" cy="5185458"/>
          </a:xfrm>
        </p:spPr>
        <p:txBody>
          <a:bodyPr/>
          <a:lstStyle/>
          <a:p>
            <a:r>
              <a:rPr lang="en-US"/>
              <a:t>Click icon to add picture</a:t>
            </a:r>
            <a:endParaRPr lang="en-US" dirty="0"/>
          </a:p>
        </p:txBody>
      </p:sp>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3657597" y="836271"/>
            <a:ext cx="4262400" cy="5185458"/>
          </a:xfrm>
          <a:solidFill>
            <a:schemeClr val="accent1"/>
          </a:solidFill>
        </p:spPr>
        <p:txBody>
          <a:bodyPr lIns="252000" tIns="144000" rIns="144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625033" y="1659770"/>
            <a:ext cx="2558005" cy="1325563"/>
          </a:xfrm>
        </p:spPr>
        <p:txBody>
          <a:bodyPr anchor="t"/>
          <a:lstStyle>
            <a:lvl1pPr algn="l">
              <a:defRPr>
                <a:latin typeface="+mj-lt"/>
              </a:defRPr>
            </a:lvl1pPr>
          </a:lstStyle>
          <a:p>
            <a:r>
              <a:rPr lang="en-US" dirty="0"/>
              <a:t>Click to </a:t>
            </a:r>
            <a:br>
              <a:rPr lang="en-US" dirty="0"/>
            </a:br>
            <a:r>
              <a:rPr lang="en-US" dirty="0"/>
              <a:t>Add Title</a:t>
            </a:r>
          </a:p>
        </p:txBody>
      </p:sp>
      <p:sp>
        <p:nvSpPr>
          <p:cNvPr id="9" name="Shape 62" title="Decorative">
            <a:extLst>
              <a:ext uri="{FF2B5EF4-FFF2-40B4-BE49-F238E27FC236}">
                <a16:creationId xmlns:a16="http://schemas.microsoft.com/office/drawing/2014/main" id="{E1A23DB6-E067-4A30-8C4B-98B452428518}"/>
              </a:ext>
            </a:extLst>
          </p:cNvPr>
          <p:cNvSpPr/>
          <p:nvPr userDrawn="1"/>
        </p:nvSpPr>
        <p:spPr>
          <a:xfrm rot="16200000" flipV="1">
            <a:off x="1756506" y="1915220"/>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3217407422"/>
      </p:ext>
    </p:extLst>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24_Custom Layout">
    <p:spTree>
      <p:nvGrpSpPr>
        <p:cNvPr id="1" name=""/>
        <p:cNvGrpSpPr/>
        <p:nvPr/>
      </p:nvGrpSpPr>
      <p:grpSpPr>
        <a:xfrm>
          <a:off x="0" y="0"/>
          <a:ext cx="0" cy="0"/>
          <a:chOff x="0" y="0"/>
          <a:chExt cx="0" cy="0"/>
        </a:xfrm>
      </p:grpSpPr>
      <p:sp>
        <p:nvSpPr>
          <p:cNvPr id="7" name="Text Placeholder 6" title="Decorative">
            <a:extLst>
              <a:ext uri="{FF2B5EF4-FFF2-40B4-BE49-F238E27FC236}">
                <a16:creationId xmlns:a16="http://schemas.microsoft.com/office/drawing/2014/main" id="{233D39E2-2188-4621-B115-A912A057E8AC}"/>
              </a:ext>
            </a:extLst>
          </p:cNvPr>
          <p:cNvSpPr>
            <a:spLocks noGrp="1"/>
          </p:cNvSpPr>
          <p:nvPr>
            <p:ph type="body" sz="quarter" idx="11"/>
          </p:nvPr>
        </p:nvSpPr>
        <p:spPr>
          <a:xfrm>
            <a:off x="0" y="3206186"/>
            <a:ext cx="12192000" cy="3651813"/>
          </a:xfrm>
          <a:solidFill>
            <a:schemeClr val="accent2"/>
          </a:solidFill>
        </p:spPr>
        <p:txBody>
          <a:bodyPr lIns="5400000" tIns="216000" rIns="180000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5278053" y="1775520"/>
            <a:ext cx="6435524" cy="1325563"/>
          </a:xfrm>
        </p:spPr>
        <p:txBody>
          <a:bodyPr anchor="b"/>
          <a:lstStyle>
            <a:lvl1pPr algn="l">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971836" y="1"/>
            <a:ext cx="3523423" cy="3206186"/>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2"/>
          </p:nvPr>
        </p:nvSpPr>
        <p:spPr>
          <a:xfrm>
            <a:off x="971836" y="3358587"/>
            <a:ext cx="3523423" cy="3206186"/>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997227147"/>
      </p:ext>
    </p:extLst>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25_Custom Layout">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233D39E2-2188-4621-B115-A912A057E8AC}"/>
              </a:ext>
            </a:extLst>
          </p:cNvPr>
          <p:cNvSpPr>
            <a:spLocks noGrp="1"/>
          </p:cNvSpPr>
          <p:nvPr>
            <p:ph type="body" sz="quarter" idx="11"/>
          </p:nvPr>
        </p:nvSpPr>
        <p:spPr>
          <a:xfrm>
            <a:off x="838199" y="4586456"/>
            <a:ext cx="10349090" cy="1577281"/>
          </a:xfrm>
          <a:noFill/>
          <a:ln>
            <a:noFill/>
          </a:ln>
        </p:spPr>
        <p:txBody>
          <a:bodyPr lIns="0" tIns="216000" rIns="0">
            <a:noAutofit/>
          </a:bodyPr>
          <a:lstStyle>
            <a:lvl1pPr marL="0" indent="0" algn="ctr">
              <a:lnSpc>
                <a:spcPct val="100000"/>
              </a:lnSpc>
              <a:buNone/>
              <a:defRPr sz="1400">
                <a:latin typeface="+mn-lt"/>
                <a:cs typeface="Arial" panose="020B0604020202020204" pitchFamily="34" charset="0"/>
              </a:defRPr>
            </a:lvl1pPr>
          </a:lstStyle>
          <a:p>
            <a:pPr lvl="0"/>
            <a:r>
              <a:rPr lang="en-US"/>
              <a:t>Click to edit Master text styles</a:t>
            </a:r>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199" y="3717212"/>
            <a:ext cx="10349089" cy="854791"/>
          </a:xfrm>
        </p:spPr>
        <p:txBody>
          <a:bodyPr lIns="0" rIns="0" anchor="b"/>
          <a:lstStyle>
            <a:lvl1pPr algn="ctr">
              <a:defRPr>
                <a:latin typeface="+mj-lt"/>
              </a:defRPr>
            </a:lvl1pPr>
          </a:lstStyle>
          <a:p>
            <a:r>
              <a:rPr lang="en-US" dirty="0"/>
              <a:t>Click to Add Title</a:t>
            </a: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838200" y="836271"/>
            <a:ext cx="10349089" cy="2516529"/>
          </a:xfrm>
          <a:solidFill>
            <a:schemeClr val="bg1">
              <a:lumMod val="95000"/>
            </a:schemeClr>
          </a:solidFill>
        </p:spPr>
        <p:txBody>
          <a:bodyPr/>
          <a:lstStyle/>
          <a:p>
            <a:r>
              <a:rPr lang="en-US"/>
              <a:t>Click icon to add picture</a:t>
            </a:r>
            <a:endParaRPr lang="en-US" dirty="0"/>
          </a:p>
        </p:txBody>
      </p:sp>
    </p:spTree>
    <p:extLst>
      <p:ext uri="{BB962C8B-B14F-4D97-AF65-F5344CB8AC3E}">
        <p14:creationId xmlns:p14="http://schemas.microsoft.com/office/powerpoint/2010/main" val="583128200"/>
      </p:ext>
    </p:extLst>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26_Custom Layout">
    <p:spTree>
      <p:nvGrpSpPr>
        <p:cNvPr id="1" name=""/>
        <p:cNvGrpSpPr/>
        <p:nvPr/>
      </p:nvGrpSpPr>
      <p:grpSpPr>
        <a:xfrm>
          <a:off x="0" y="0"/>
          <a:ext cx="0" cy="0"/>
          <a:chOff x="0" y="0"/>
          <a:chExt cx="0" cy="0"/>
        </a:xfrm>
      </p:grpSpPr>
      <p:sp>
        <p:nvSpPr>
          <p:cNvPr id="3" name="Rectangle 2" title="Decorative">
            <a:extLst>
              <a:ext uri="{FF2B5EF4-FFF2-40B4-BE49-F238E27FC236}">
                <a16:creationId xmlns:a16="http://schemas.microsoft.com/office/drawing/2014/main" id="{9DF8596F-E730-47C4-86C3-F4A9B3F78268}"/>
              </a:ext>
            </a:extLst>
          </p:cNvPr>
          <p:cNvSpPr/>
          <p:nvPr userDrawn="1"/>
        </p:nvSpPr>
        <p:spPr>
          <a:xfrm>
            <a:off x="0" y="0"/>
            <a:ext cx="4745620" cy="3428990"/>
          </a:xfrm>
          <a:prstGeom prst="rect">
            <a:avLst/>
          </a:prstGeom>
          <a:solidFill>
            <a:schemeClr val="accent2"/>
          </a:solidFill>
        </p:spPr>
        <p:txBody>
          <a:bodyPr vert="horz" lIns="252000" tIns="144000" rIns="144000" bIns="45720" rtlCol="0">
            <a:noAutofit/>
          </a:bodyPr>
          <a:lstStyle/>
          <a:p>
            <a:pPr lvl="0" indent="0">
              <a:lnSpc>
                <a:spcPct val="100000"/>
              </a:lnSpc>
              <a:spcBef>
                <a:spcPts val="1000"/>
              </a:spcBef>
              <a:buFont typeface="Arial" panose="020B0604020202020204" pitchFamily="34" charset="0"/>
              <a:buNone/>
            </a:pPr>
            <a:endParaRPr lang="en-US" sz="1400" b="0" i="0" dirty="0">
              <a:solidFill>
                <a:schemeClr val="tx2"/>
              </a:solidFill>
              <a:latin typeface="Arial" panose="020B0604020202020204" pitchFamily="34" charset="0"/>
              <a:cs typeface="Arial" panose="020B0604020202020204" pitchFamily="34" charset="0"/>
            </a:endParaRPr>
          </a:p>
        </p:txBody>
      </p:sp>
      <p:sp>
        <p:nvSpPr>
          <p:cNvPr id="5"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4745620" y="3428990"/>
            <a:ext cx="7446380" cy="3429009"/>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110731EC-67BA-493B-B1C7-6258DD2B6042}"/>
              </a:ext>
            </a:extLst>
          </p:cNvPr>
          <p:cNvSpPr>
            <a:spLocks noGrp="1"/>
          </p:cNvSpPr>
          <p:nvPr>
            <p:ph type="title" hasCustomPrompt="1"/>
          </p:nvPr>
        </p:nvSpPr>
        <p:spPr>
          <a:xfrm>
            <a:off x="838200" y="1659770"/>
            <a:ext cx="3085618" cy="1325563"/>
          </a:xfrm>
        </p:spPr>
        <p:txBody>
          <a:bodyPr lIns="0" anchor="t"/>
          <a:lstStyle>
            <a:lvl1pPr algn="l">
              <a:defRPr>
                <a:solidFill>
                  <a:schemeClr val="bg1"/>
                </a:solidFill>
                <a:latin typeface="+mj-lt"/>
              </a:defRPr>
            </a:lvl1pPr>
          </a:lstStyle>
          <a:p>
            <a:r>
              <a:rPr lang="en-US" dirty="0"/>
              <a:t>Click to </a:t>
            </a:r>
            <a:br>
              <a:rPr lang="en-US" dirty="0"/>
            </a:br>
            <a:r>
              <a:rPr lang="en-US" dirty="0"/>
              <a:t>Add Title</a:t>
            </a:r>
          </a:p>
        </p:txBody>
      </p:sp>
      <p:sp>
        <p:nvSpPr>
          <p:cNvPr id="8" name="Text Placeholder 6">
            <a:extLst>
              <a:ext uri="{FF2B5EF4-FFF2-40B4-BE49-F238E27FC236}">
                <a16:creationId xmlns:a16="http://schemas.microsoft.com/office/drawing/2014/main" id="{2E0AB4DF-4264-4631-9A72-72B25F9BEED8}"/>
              </a:ext>
            </a:extLst>
          </p:cNvPr>
          <p:cNvSpPr>
            <a:spLocks noGrp="1"/>
          </p:cNvSpPr>
          <p:nvPr>
            <p:ph type="body" sz="quarter" idx="12" hasCustomPrompt="1"/>
          </p:nvPr>
        </p:nvSpPr>
        <p:spPr>
          <a:xfrm>
            <a:off x="5359078" y="1197273"/>
            <a:ext cx="6121722" cy="382749"/>
          </a:xfrm>
        </p:spPr>
        <p:txBody>
          <a:bodyPr lIns="0" tIns="0" anchor="t">
            <a:normAutofit/>
          </a:bodyPr>
          <a:lstStyle>
            <a:lvl1pPr marL="0" indent="0">
              <a:buNone/>
              <a:defRPr sz="1600" b="1">
                <a:solidFill>
                  <a:schemeClr val="tx1"/>
                </a:solidFill>
                <a:latin typeface="+mj-lt"/>
                <a:cs typeface="Arial" panose="020B0604020202020204" pitchFamily="34" charset="0"/>
              </a:defRPr>
            </a:lvl1pPr>
          </a:lstStyle>
          <a:p>
            <a:pPr lvl="0"/>
            <a:r>
              <a:rPr lang="en-US" dirty="0"/>
              <a:t>Click to add title here</a:t>
            </a:r>
          </a:p>
        </p:txBody>
      </p:sp>
      <p:sp>
        <p:nvSpPr>
          <p:cNvPr id="9" name="Text Placeholder 3">
            <a:extLst>
              <a:ext uri="{FF2B5EF4-FFF2-40B4-BE49-F238E27FC236}">
                <a16:creationId xmlns:a16="http://schemas.microsoft.com/office/drawing/2014/main" id="{0E3F0CD0-D764-45BB-9798-E9046593B3AC}"/>
              </a:ext>
            </a:extLst>
          </p:cNvPr>
          <p:cNvSpPr>
            <a:spLocks noGrp="1"/>
          </p:cNvSpPr>
          <p:nvPr>
            <p:ph type="body" sz="quarter" idx="15"/>
          </p:nvPr>
        </p:nvSpPr>
        <p:spPr>
          <a:xfrm>
            <a:off x="5359078" y="1588155"/>
            <a:ext cx="6121722" cy="1397178"/>
          </a:xfrm>
        </p:spPr>
        <p:txBody>
          <a:bodyPr lIns="0" tIns="0">
            <a:normAutofit/>
          </a:bodyPr>
          <a:lstStyle>
            <a:lvl1pPr marL="0" indent="0">
              <a:lnSpc>
                <a:spcPct val="100000"/>
              </a:lnSpc>
              <a:buNone/>
              <a:defRPr sz="14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
        <p:nvSpPr>
          <p:cNvPr id="10" name="Text Placeholder 3">
            <a:extLst>
              <a:ext uri="{FF2B5EF4-FFF2-40B4-BE49-F238E27FC236}">
                <a16:creationId xmlns:a16="http://schemas.microsoft.com/office/drawing/2014/main" id="{0E3F0CD0-D764-45BB-9798-E9046593B3AC}"/>
              </a:ext>
            </a:extLst>
          </p:cNvPr>
          <p:cNvSpPr>
            <a:spLocks noGrp="1"/>
          </p:cNvSpPr>
          <p:nvPr>
            <p:ph type="body" sz="quarter" idx="16"/>
          </p:nvPr>
        </p:nvSpPr>
        <p:spPr>
          <a:xfrm>
            <a:off x="838200" y="3737092"/>
            <a:ext cx="3085618" cy="2663707"/>
          </a:xfrm>
        </p:spPr>
        <p:txBody>
          <a:bodyPr lIns="0" tIns="0">
            <a:normAutofit/>
          </a:bodyPr>
          <a:lstStyle>
            <a:lvl1pPr marL="0" indent="0">
              <a:lnSpc>
                <a:spcPct val="100000"/>
              </a:lnSpc>
              <a:buNone/>
              <a:defRPr sz="2000">
                <a:solidFill>
                  <a:schemeClr val="tx1"/>
                </a:solidFill>
              </a:defRPr>
            </a:lvl1pPr>
            <a:lvl2pPr marL="457200" indent="0">
              <a:buNone/>
              <a:defRPr sz="1200"/>
            </a:lvl2pPr>
            <a:lvl3pPr marL="914400" indent="0">
              <a:buNone/>
              <a:defRPr sz="1100"/>
            </a:lvl3pPr>
            <a:lvl4pPr>
              <a:defRPr sz="1050"/>
            </a:lvl4pPr>
            <a:lvl5pPr>
              <a:defRPr sz="1050"/>
            </a:lvl5pPr>
          </a:lstStyle>
          <a:p>
            <a:pPr lvl="0"/>
            <a:r>
              <a:rPr lang="en-US"/>
              <a:t>Click to edit Master text styles</a:t>
            </a:r>
          </a:p>
        </p:txBody>
      </p:sp>
    </p:spTree>
    <p:extLst>
      <p:ext uri="{BB962C8B-B14F-4D97-AF65-F5344CB8AC3E}">
        <p14:creationId xmlns:p14="http://schemas.microsoft.com/office/powerpoint/2010/main" val="3336362204"/>
      </p:ext>
    </p:extLst>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3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2" name="Title 1">
            <a:extLst>
              <a:ext uri="{FF2B5EF4-FFF2-40B4-BE49-F238E27FC236}">
                <a16:creationId xmlns:a16="http://schemas.microsoft.com/office/drawing/2014/main" id="{C7F92C0C-7E68-45AE-8824-6858C6874760}"/>
              </a:ext>
            </a:extLst>
          </p:cNvPr>
          <p:cNvSpPr>
            <a:spLocks noGrp="1"/>
          </p:cNvSpPr>
          <p:nvPr>
            <p:ph type="title" hasCustomPrompt="1"/>
          </p:nvPr>
        </p:nvSpPr>
        <p:spPr>
          <a:xfrm>
            <a:off x="2282502" y="4973519"/>
            <a:ext cx="7299618" cy="1440000"/>
          </a:xfrm>
          <a:solidFill>
            <a:schemeClr val="accent1"/>
          </a:solidFill>
        </p:spPr>
        <p:txBody>
          <a:bodyPr lIns="216000">
            <a:normAutofit/>
          </a:bodyPr>
          <a:lstStyle>
            <a:lvl1pPr algn="ctr">
              <a:defRPr sz="4000">
                <a:solidFill>
                  <a:schemeClr val="bg1"/>
                </a:solidFill>
                <a:latin typeface="+mj-lt"/>
              </a:defRPr>
            </a:lvl1pPr>
          </a:lstStyle>
          <a:p>
            <a:r>
              <a:rPr lang="en-US" dirty="0"/>
              <a:t>Click to edit </a:t>
            </a:r>
            <a:br>
              <a:rPr lang="en-US" dirty="0"/>
            </a:br>
            <a:r>
              <a:rPr lang="en-US" dirty="0"/>
              <a:t>Master title style</a:t>
            </a:r>
          </a:p>
        </p:txBody>
      </p:sp>
    </p:spTree>
    <p:extLst>
      <p:ext uri="{BB962C8B-B14F-4D97-AF65-F5344CB8AC3E}">
        <p14:creationId xmlns:p14="http://schemas.microsoft.com/office/powerpoint/2010/main" val="9536023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2_Title Slide with Image">
    <p:bg>
      <p:bgPr>
        <a:solidFill>
          <a:schemeClr val="accent1"/>
        </a:solidFill>
        <a:effectLst/>
      </p:bgPr>
    </p:bg>
    <p:spTree>
      <p:nvGrpSpPr>
        <p:cNvPr id="1" name=""/>
        <p:cNvGrpSpPr/>
        <p:nvPr/>
      </p:nvGrpSpPr>
      <p:grpSpPr>
        <a:xfrm>
          <a:off x="0" y="0"/>
          <a:ext cx="0" cy="0"/>
          <a:chOff x="0" y="0"/>
          <a:chExt cx="0" cy="0"/>
        </a:xfrm>
      </p:grpSpPr>
      <p:sp>
        <p:nvSpPr>
          <p:cNvPr id="7"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0"/>
          </p:nvPr>
        </p:nvSpPr>
        <p:spPr>
          <a:xfrm>
            <a:off x="5295899" y="4288"/>
            <a:ext cx="6896100" cy="6853712"/>
          </a:xfrm>
          <a:solidFill>
            <a:schemeClr val="bg1">
              <a:lumMod val="95000"/>
            </a:schemeClr>
          </a:solidFill>
        </p:spPr>
        <p:txBody>
          <a:bodyPr/>
          <a:lstStyle/>
          <a:p>
            <a:r>
              <a:rPr lang="en-US"/>
              <a:t>Click icon to add picture</a:t>
            </a:r>
            <a:endParaRPr lang="en-US" dirty="0"/>
          </a:p>
        </p:txBody>
      </p:sp>
      <p:sp>
        <p:nvSpPr>
          <p:cNvPr id="9" name="Rectangle 8">
            <a:extLst>
              <a:ext uri="{FF2B5EF4-FFF2-40B4-BE49-F238E27FC236}">
                <a16:creationId xmlns:a16="http://schemas.microsoft.com/office/drawing/2014/main" id="{38CBA09E-664D-42AC-81A8-E6756A655750}"/>
              </a:ext>
            </a:extLst>
          </p:cNvPr>
          <p:cNvSpPr/>
          <p:nvPr userDrawn="1"/>
        </p:nvSpPr>
        <p:spPr>
          <a:xfrm>
            <a:off x="0" y="1539433"/>
            <a:ext cx="8866207" cy="5318567"/>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Rectangle 7" title="Decorative"/>
          <p:cNvSpPr/>
          <p:nvPr userDrawn="1"/>
        </p:nvSpPr>
        <p:spPr>
          <a:xfrm>
            <a:off x="0" y="0"/>
            <a:ext cx="5295899" cy="6858000"/>
          </a:xfrm>
          <a:prstGeom prst="rect">
            <a:avLst/>
          </a:prstGeom>
          <a:solidFill>
            <a:schemeClr val="accent1"/>
          </a:solidFill>
          <a:ln w="762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798690" y="2040520"/>
            <a:ext cx="4120444" cy="1818655"/>
          </a:xfrm>
        </p:spPr>
        <p:txBody>
          <a:bodyPr anchor="b">
            <a:noAutofit/>
          </a:bodyPr>
          <a:lstStyle>
            <a:lvl1pPr algn="l">
              <a:defRPr sz="5000" b="1">
                <a:solidFill>
                  <a:schemeClr val="bg1"/>
                </a:solidFill>
                <a:latin typeface="+mj-lt"/>
              </a:defRPr>
            </a:lvl1pPr>
          </a:lstStyle>
          <a:p>
            <a:r>
              <a:rPr lang="en-US" dirty="0"/>
              <a:t>CLICK TO ADD TITLE</a:t>
            </a:r>
          </a:p>
        </p:txBody>
      </p:sp>
      <p:sp>
        <p:nvSpPr>
          <p:cNvPr id="10" name="Text Placeholder 12">
            <a:extLst>
              <a:ext uri="{FF2B5EF4-FFF2-40B4-BE49-F238E27FC236}">
                <a16:creationId xmlns:a16="http://schemas.microsoft.com/office/drawing/2014/main" id="{1221857D-ECFA-4D4D-91DF-E36500791501}"/>
              </a:ext>
            </a:extLst>
          </p:cNvPr>
          <p:cNvSpPr>
            <a:spLocks noGrp="1"/>
          </p:cNvSpPr>
          <p:nvPr>
            <p:ph type="body" sz="quarter" idx="15" hasCustomPrompt="1"/>
          </p:nvPr>
        </p:nvSpPr>
        <p:spPr>
          <a:xfrm>
            <a:off x="798690" y="4031658"/>
            <a:ext cx="4120443" cy="338549"/>
          </a:xfrm>
        </p:spPr>
        <p:txBody>
          <a:bodyPr>
            <a:normAutofit/>
          </a:bodyPr>
          <a:lstStyle>
            <a:lvl1pPr marL="0" indent="0" algn="l">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11" name="Shape 62" title="Decorative">
            <a:extLst>
              <a:ext uri="{FF2B5EF4-FFF2-40B4-BE49-F238E27FC236}">
                <a16:creationId xmlns:a16="http://schemas.microsoft.com/office/drawing/2014/main" id="{E1A23DB6-E067-4A30-8C4B-98B452428518}"/>
              </a:ext>
            </a:extLst>
          </p:cNvPr>
          <p:cNvSpPr/>
          <p:nvPr userDrawn="1"/>
        </p:nvSpPr>
        <p:spPr>
          <a:xfrm rot="16200000" flipV="1">
            <a:off x="1893092" y="2764774"/>
            <a:ext cx="0" cy="2188806"/>
          </a:xfrm>
          <a:prstGeom prst="line">
            <a:avLst/>
          </a:prstGeom>
          <a:ln w="25400">
            <a:solidFill>
              <a:schemeClr val="bg1"/>
            </a:solidFill>
            <a:miter lim="400000"/>
          </a:ln>
        </p:spPr>
        <p:txBody>
          <a:bodyPr lIns="19050" tIns="19050" rIns="19050" bIns="19050" anchor="ctr"/>
          <a:lstStyle/>
          <a:p>
            <a:pPr algn="l">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558850005"/>
      </p:ext>
    </p:extLst>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6_Custom Layout">
    <p:spTree>
      <p:nvGrpSpPr>
        <p:cNvPr id="1" name=""/>
        <p:cNvGrpSpPr/>
        <p:nvPr/>
      </p:nvGrpSpPr>
      <p:grpSpPr>
        <a:xfrm>
          <a:off x="0" y="0"/>
          <a:ext cx="0" cy="0"/>
          <a:chOff x="0" y="0"/>
          <a:chExt cx="0" cy="0"/>
        </a:xfrm>
      </p:grpSpPr>
      <p:sp>
        <p:nvSpPr>
          <p:cNvPr id="5" name="Picture Placeholder 4" title="Decorative">
            <a:extLst>
              <a:ext uri="{FF2B5EF4-FFF2-40B4-BE49-F238E27FC236}">
                <a16:creationId xmlns:a16="http://schemas.microsoft.com/office/drawing/2014/main" id="{9B9B3BD2-24FF-4E30-B0DA-4DCD6E57D9FC}"/>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Tree>
    <p:extLst>
      <p:ext uri="{BB962C8B-B14F-4D97-AF65-F5344CB8AC3E}">
        <p14:creationId xmlns:p14="http://schemas.microsoft.com/office/powerpoint/2010/main" val="2632027135"/>
      </p:ext>
    </p:extLst>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5"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1"/>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4259740263"/>
      </p:ext>
    </p:extLst>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29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8000"/>
          </a:xfrm>
        </p:spPr>
        <p:txBody>
          <a:bodyPr/>
          <a:lstStyle/>
          <a:p>
            <a:r>
              <a:rPr lang="en-US"/>
              <a:t>Click icon to add picture</a:t>
            </a:r>
            <a:endParaRPr lang="en-US" dirty="0"/>
          </a:p>
        </p:txBody>
      </p:sp>
      <p:sp>
        <p:nvSpPr>
          <p:cNvPr id="3" name="Text Placeholder 12">
            <a:extLst>
              <a:ext uri="{FF2B5EF4-FFF2-40B4-BE49-F238E27FC236}">
                <a16:creationId xmlns:a16="http://schemas.microsoft.com/office/drawing/2014/main" id="{89A80859-BDA6-44AA-A750-4E06108B9B2B}"/>
              </a:ext>
            </a:extLst>
          </p:cNvPr>
          <p:cNvSpPr>
            <a:spLocks noGrp="1"/>
          </p:cNvSpPr>
          <p:nvPr>
            <p:ph type="body" sz="quarter" idx="14"/>
          </p:nvPr>
        </p:nvSpPr>
        <p:spPr>
          <a:xfrm>
            <a:off x="4887474" y="3665204"/>
            <a:ext cx="7304526" cy="2196780"/>
          </a:xfrm>
          <a:solidFill>
            <a:schemeClr val="accent2"/>
          </a:solidFill>
        </p:spPr>
        <p:txBody>
          <a:bodyPr lIns="274320" tIns="182880" rIns="182880" bIns="182880" anchor="ctr">
            <a:normAutofit/>
          </a:bodyPr>
          <a:lstStyle>
            <a:lvl1pPr marL="0" indent="0" algn="l" defTabSz="914400" rtl="0" eaLnBrk="1" latinLnBrk="0" hangingPunct="1">
              <a:lnSpc>
                <a:spcPct val="90000"/>
              </a:lnSpc>
              <a:spcBef>
                <a:spcPct val="0"/>
              </a:spcBef>
              <a:buNone/>
              <a:defRPr lang="en-US" sz="4000" b="1" i="0" kern="1200" spc="-150" dirty="0">
                <a:solidFill>
                  <a:schemeClr val="bg1"/>
                </a:solidFill>
                <a:latin typeface="+mj-lt"/>
                <a:ea typeface="+mj-ea"/>
                <a:cs typeface="Gill Sans" panose="020B0502020104020203" pitchFamily="34" charset="-79"/>
              </a:defRPr>
            </a:lvl1pPr>
          </a:lstStyle>
          <a:p>
            <a:pPr lvl="0"/>
            <a:r>
              <a:rPr lang="en-US"/>
              <a:t>Click to edit Master text styles</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flipV="1">
            <a:off x="4887473" y="3665204"/>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2955941731"/>
      </p:ext>
    </p:extLst>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preserve="1" userDrawn="1">
  <p:cSld name="1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66147277"/>
      </p:ext>
    </p:extLst>
  </p:cSld>
  <p:clrMapOvr>
    <a:masterClrMapping/>
  </p:clrMapOvr>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30_Custom Layout">
    <p:bg>
      <p:bgPr>
        <a:solidFill>
          <a:schemeClr val="accent1"/>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2125954109"/>
      </p:ext>
    </p:extLst>
  </p:cSld>
  <p:clrMapOvr>
    <a:masterClrMapping/>
  </p:clrMapOvr>
</p:sldLayout>
</file>

<file path=ppt/slideLayouts/slideLayout35.xml><?xml version="1.0" encoding="utf-8"?>
<p:sldLayout xmlns:a="http://schemas.openxmlformats.org/drawingml/2006/main" xmlns:r="http://schemas.openxmlformats.org/officeDocument/2006/relationships" xmlns:p="http://schemas.openxmlformats.org/presentationml/2006/main" preserve="1" userDrawn="1">
  <p:cSld name="33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5497975"/>
          </a:xfrm>
        </p:spPr>
        <p:txBody>
          <a:bodyPr/>
          <a:lstStyle/>
          <a:p>
            <a:r>
              <a:rPr lang="en-US"/>
              <a:t>Click icon to add picture</a:t>
            </a:r>
            <a:endParaRPr lang="en-US" dirty="0"/>
          </a:p>
        </p:txBody>
      </p:sp>
      <p:sp>
        <p:nvSpPr>
          <p:cNvPr id="3" name="Title 4">
            <a:extLst>
              <a:ext uri="{FF2B5EF4-FFF2-40B4-BE49-F238E27FC236}">
                <a16:creationId xmlns:a16="http://schemas.microsoft.com/office/drawing/2014/main" id="{8DF09845-7890-4D10-A53B-2A4D05316878}"/>
              </a:ext>
            </a:extLst>
          </p:cNvPr>
          <p:cNvSpPr>
            <a:spLocks noGrp="1"/>
          </p:cNvSpPr>
          <p:nvPr>
            <p:ph type="title"/>
          </p:nvPr>
        </p:nvSpPr>
        <p:spPr>
          <a:xfrm>
            <a:off x="853440" y="5688402"/>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4084389190"/>
      </p:ext>
    </p:extLst>
  </p:cSld>
  <p:clrMapOvr>
    <a:masterClrMapping/>
  </p:clrMapOvr>
</p:sldLayout>
</file>

<file path=ppt/slideLayouts/slideLayout36.xml><?xml version="1.0" encoding="utf-8"?>
<p:sldLayout xmlns:a="http://schemas.openxmlformats.org/drawingml/2006/main" xmlns:r="http://schemas.openxmlformats.org/officeDocument/2006/relationships" xmlns:p="http://schemas.openxmlformats.org/presentationml/2006/main" preserve="1" userDrawn="1">
  <p:cSld name="34_Custom Layout">
    <p:bg>
      <p:bgPr>
        <a:solidFill>
          <a:schemeClr val="accent2"/>
        </a:solidFill>
        <a:effectLst/>
      </p:bgPr>
    </p:bg>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680013"/>
            <a:ext cx="12192000" cy="5497975"/>
          </a:xfrm>
        </p:spPr>
        <p:txBody>
          <a:bodyPr/>
          <a:lstStyle/>
          <a:p>
            <a:r>
              <a:rPr lang="en-US"/>
              <a:t>Click icon to add picture</a:t>
            </a:r>
            <a:endParaRPr lang="en-US" dirty="0"/>
          </a:p>
        </p:txBody>
      </p:sp>
    </p:spTree>
    <p:extLst>
      <p:ext uri="{BB962C8B-B14F-4D97-AF65-F5344CB8AC3E}">
        <p14:creationId xmlns:p14="http://schemas.microsoft.com/office/powerpoint/2010/main" val="338258207"/>
      </p:ext>
    </p:extLst>
  </p:cSld>
  <p:clrMapOvr>
    <a:masterClrMapping/>
  </p:clrMapOvr>
</p:sldLayout>
</file>

<file path=ppt/slideLayouts/slideLayout37.xml><?xml version="1.0" encoding="utf-8"?>
<p:sldLayout xmlns:a="http://schemas.openxmlformats.org/drawingml/2006/main" xmlns:r="http://schemas.openxmlformats.org/officeDocument/2006/relationships" xmlns:p="http://schemas.openxmlformats.org/presentationml/2006/main" preserve="1" userDrawn="1">
  <p:cSld name="11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p:cNvSpPr/>
          <p:nvPr userDrawn="1"/>
        </p:nvSpPr>
        <p:spPr>
          <a:xfrm>
            <a:off x="0" y="4735870"/>
            <a:ext cx="12192000" cy="1500431"/>
          </a:xfrm>
          <a:prstGeom prst="rect">
            <a:avLst/>
          </a:prstGeom>
          <a:solidFill>
            <a:schemeClr val="bg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713661146"/>
      </p:ext>
    </p:extLst>
  </p:cSld>
  <p:clrMapOvr>
    <a:masterClrMapping/>
  </p:clrMapOvr>
</p:sldLayout>
</file>

<file path=ppt/slideLayouts/slideLayout38.xml><?xml version="1.0" encoding="utf-8"?>
<p:sldLayout xmlns:a="http://schemas.openxmlformats.org/drawingml/2006/main" xmlns:r="http://schemas.openxmlformats.org/officeDocument/2006/relationships" xmlns:p="http://schemas.openxmlformats.org/presentationml/2006/main" preserve="1" userDrawn="1">
  <p:cSld name="35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2">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2001797068"/>
      </p:ext>
    </p:extLst>
  </p:cSld>
  <p:clrMapOvr>
    <a:masterClrMapping/>
  </p:clrMapOvr>
</p:sldLayout>
</file>

<file path=ppt/slideLayouts/slideLayout39.xml><?xml version="1.0" encoding="utf-8"?>
<p:sldLayout xmlns:a="http://schemas.openxmlformats.org/drawingml/2006/main" xmlns:r="http://schemas.openxmlformats.org/officeDocument/2006/relationships" xmlns:p="http://schemas.openxmlformats.org/presentationml/2006/main" preserve="1" userDrawn="1">
  <p:cSld name="36_Custom Layout">
    <p:spTree>
      <p:nvGrpSpPr>
        <p:cNvPr id="1" name=""/>
        <p:cNvGrpSpPr/>
        <p:nvPr/>
      </p:nvGrpSpPr>
      <p:grpSpPr>
        <a:xfrm>
          <a:off x="0" y="0"/>
          <a:ext cx="0" cy="0"/>
          <a:chOff x="0" y="0"/>
          <a:chExt cx="0" cy="0"/>
        </a:xfrm>
      </p:grpSpPr>
      <p:sp>
        <p:nvSpPr>
          <p:cNvPr id="4" name="Picture Placeholder 4" title="Decorative">
            <a:extLst>
              <a:ext uri="{FF2B5EF4-FFF2-40B4-BE49-F238E27FC236}">
                <a16:creationId xmlns:a16="http://schemas.microsoft.com/office/drawing/2014/main" id="{8DE1C71F-8DD3-4FFB-B233-CF08AE5260F8}"/>
              </a:ext>
            </a:extLst>
          </p:cNvPr>
          <p:cNvSpPr>
            <a:spLocks noGrp="1"/>
          </p:cNvSpPr>
          <p:nvPr>
            <p:ph type="pic" sz="quarter" idx="10"/>
          </p:nvPr>
        </p:nvSpPr>
        <p:spPr>
          <a:xfrm>
            <a:off x="0" y="0"/>
            <a:ext cx="12192000" cy="6857999"/>
          </a:xfrm>
        </p:spPr>
        <p:txBody>
          <a:bodyPr/>
          <a:lstStyle/>
          <a:p>
            <a:r>
              <a:rPr lang="en-US"/>
              <a:t>Click icon to add picture</a:t>
            </a:r>
            <a:endParaRPr lang="en-US" dirty="0"/>
          </a:p>
        </p:txBody>
      </p:sp>
      <p:sp>
        <p:nvSpPr>
          <p:cNvPr id="5" name="Rectangle 4" title="Decorative"/>
          <p:cNvSpPr/>
          <p:nvPr userDrawn="1"/>
        </p:nvSpPr>
        <p:spPr>
          <a:xfrm>
            <a:off x="0" y="4735870"/>
            <a:ext cx="12192000" cy="1500431"/>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Title 4">
            <a:extLst>
              <a:ext uri="{FF2B5EF4-FFF2-40B4-BE49-F238E27FC236}">
                <a16:creationId xmlns:a16="http://schemas.microsoft.com/office/drawing/2014/main" id="{7EBB9618-FC05-4C85-8241-A1EFCE8127AD}"/>
              </a:ext>
            </a:extLst>
          </p:cNvPr>
          <p:cNvSpPr>
            <a:spLocks noGrp="1"/>
          </p:cNvSpPr>
          <p:nvPr>
            <p:ph type="title"/>
          </p:nvPr>
        </p:nvSpPr>
        <p:spPr>
          <a:xfrm>
            <a:off x="695396" y="5074550"/>
            <a:ext cx="8717280" cy="823070"/>
          </a:xfrm>
          <a:noFill/>
        </p:spPr>
        <p:txBody>
          <a:bodyPr lIns="0"/>
          <a:lstStyle>
            <a:lvl1pPr>
              <a:defRPr>
                <a:solidFill>
                  <a:schemeClr val="bg1"/>
                </a:solidFill>
              </a:defRPr>
            </a:lvl1pPr>
          </a:lstStyle>
          <a:p>
            <a:r>
              <a:rPr lang="en-US"/>
              <a:t>Click to edit Master title style</a:t>
            </a:r>
            <a:endParaRPr lang="en-US" dirty="0"/>
          </a:p>
        </p:txBody>
      </p:sp>
    </p:spTree>
    <p:extLst>
      <p:ext uri="{BB962C8B-B14F-4D97-AF65-F5344CB8AC3E}">
        <p14:creationId xmlns:p14="http://schemas.microsoft.com/office/powerpoint/2010/main" val="3826337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thank you">
    <p:spTree>
      <p:nvGrpSpPr>
        <p:cNvPr id="1" name=""/>
        <p:cNvGrpSpPr/>
        <p:nvPr/>
      </p:nvGrpSpPr>
      <p:grpSpPr>
        <a:xfrm>
          <a:off x="0" y="0"/>
          <a:ext cx="0" cy="0"/>
          <a:chOff x="0" y="0"/>
          <a:chExt cx="0" cy="0"/>
        </a:xfrm>
      </p:grpSpPr>
      <p:sp>
        <p:nvSpPr>
          <p:cNvPr id="8"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3872090" y="2905535"/>
            <a:ext cx="4120444" cy="891250"/>
          </a:xfrm>
        </p:spPr>
        <p:txBody>
          <a:bodyPr anchor="t">
            <a:noAutofit/>
          </a:bodyPr>
          <a:lstStyle>
            <a:lvl1pPr algn="ctr">
              <a:defRPr sz="5000" b="1">
                <a:solidFill>
                  <a:schemeClr val="bg1"/>
                </a:solidFill>
                <a:latin typeface="+mj-lt"/>
              </a:defRPr>
            </a:lvl1pPr>
          </a:lstStyle>
          <a:p>
            <a:r>
              <a:rPr lang="en-US" dirty="0"/>
              <a:t>THANK YOU</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3872090" y="3993558"/>
            <a:ext cx="4120443"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WWW.WEBSITENAME.COM</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5932310" y="2726675"/>
            <a:ext cx="1"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2" name="Rectangle 1" title="Decorative"/>
          <p:cNvSpPr/>
          <p:nvPr userDrawn="1"/>
        </p:nvSpPr>
        <p:spPr>
          <a:xfrm>
            <a:off x="3872089" y="860778"/>
            <a:ext cx="4120444"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091658351"/>
      </p:ext>
    </p:extLst>
  </p:cSld>
  <p:clrMapOvr>
    <a:masterClrMapping/>
  </p:clrMapOvr>
</p:sldLayout>
</file>

<file path=ppt/slideLayouts/slideLayout40.xml><?xml version="1.0" encoding="utf-8"?>
<p:sldLayout xmlns:a="http://schemas.openxmlformats.org/drawingml/2006/main" xmlns:r="http://schemas.openxmlformats.org/officeDocument/2006/relationships" xmlns:p="http://schemas.openxmlformats.org/presentationml/2006/main" preserve="1" userDrawn="1">
  <p:cSld name="5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2"/>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2">
                    <a:lumMod val="75000"/>
                    <a:lumOff val="25000"/>
                    <a:alpha val="20000"/>
                  </a:schemeClr>
                </a:solidFill>
                <a:latin typeface="+mj-lt"/>
                <a:cs typeface="Arial" panose="020B0604020202020204" pitchFamily="34" charset="0"/>
              </a:defRPr>
            </a:lvl1pPr>
          </a:lstStyle>
          <a:p>
            <a:pPr lvl="0"/>
            <a:r>
              <a:rPr lang="en-US" dirty="0"/>
              <a:t>1</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94804328"/>
      </p:ext>
    </p:extLst>
  </p:cSld>
  <p:clrMapOvr>
    <a:masterClrMapping/>
  </p:clrMapOvr>
</p:sldLayout>
</file>

<file path=ppt/slideLayouts/slideLayout41.xml><?xml version="1.0" encoding="utf-8"?>
<p:sldLayout xmlns:a="http://schemas.openxmlformats.org/drawingml/2006/main" xmlns:r="http://schemas.openxmlformats.org/officeDocument/2006/relationships" xmlns:p="http://schemas.openxmlformats.org/presentationml/2006/main" preserve="1" userDrawn="1">
  <p:cSld name="37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1"/>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1">
                    <a:lumMod val="60000"/>
                    <a:lumOff val="40000"/>
                    <a:alpha val="20000"/>
                  </a:schemeClr>
                </a:solidFill>
                <a:latin typeface="+mj-lt"/>
                <a:cs typeface="Arial" panose="020B0604020202020204" pitchFamily="34" charset="0"/>
              </a:defRPr>
            </a:lvl1pPr>
          </a:lstStyle>
          <a:p>
            <a:pPr lvl="0"/>
            <a:r>
              <a:rPr lang="en-US" dirty="0"/>
              <a:t>2</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2649517283"/>
      </p:ext>
    </p:extLst>
  </p:cSld>
  <p:clrMapOvr>
    <a:masterClrMapping/>
  </p:clrMapOvr>
</p:sldLayout>
</file>

<file path=ppt/slideLayouts/slideLayout42.xml><?xml version="1.0" encoding="utf-8"?>
<p:sldLayout xmlns:a="http://schemas.openxmlformats.org/drawingml/2006/main" xmlns:r="http://schemas.openxmlformats.org/officeDocument/2006/relationships" xmlns:p="http://schemas.openxmlformats.org/presentationml/2006/main" preserve="1" userDrawn="1">
  <p:cSld name="38_Custom Layout">
    <p:bg>
      <p:bgPr>
        <a:solidFill>
          <a:schemeClr val="bg1"/>
        </a:solidFill>
        <a:effectLst/>
      </p:bgPr>
    </p:bg>
    <p:spTree>
      <p:nvGrpSpPr>
        <p:cNvPr id="1" name=""/>
        <p:cNvGrpSpPr/>
        <p:nvPr/>
      </p:nvGrpSpPr>
      <p:grpSpPr>
        <a:xfrm>
          <a:off x="0" y="0"/>
          <a:ext cx="0" cy="0"/>
          <a:chOff x="0" y="0"/>
          <a:chExt cx="0" cy="0"/>
        </a:xfrm>
      </p:grpSpPr>
      <p:grpSp>
        <p:nvGrpSpPr>
          <p:cNvPr id="3" name="Group 2"/>
          <p:cNvGrpSpPr/>
          <p:nvPr userDrawn="1"/>
        </p:nvGrpSpPr>
        <p:grpSpPr>
          <a:xfrm>
            <a:off x="3413895" y="419827"/>
            <a:ext cx="7939904" cy="6018346"/>
            <a:chOff x="8585200" y="440266"/>
            <a:chExt cx="14753564" cy="11183013"/>
          </a:xfrm>
        </p:grpSpPr>
        <p:sp>
          <p:nvSpPr>
            <p:cNvPr id="5" name="Dikdörtgen" title="Decorative"/>
            <p:cNvSpPr/>
            <p:nvPr userDrawn="1"/>
          </p:nvSpPr>
          <p:spPr>
            <a:xfrm>
              <a:off x="8585200" y="440266"/>
              <a:ext cx="6156127" cy="9967848"/>
            </a:xfrm>
            <a:prstGeom prst="rect">
              <a:avLst/>
            </a:prstGeom>
            <a:solidFill>
              <a:srgbClr val="1F1F2A">
                <a:alpha val="13798"/>
              </a:srgbClr>
            </a:solidFill>
            <a:ln w="12700">
              <a:miter lim="400000"/>
            </a:ln>
          </p:spPr>
          <p:txBody>
            <a:bodyPr lIns="0" tIns="0" rIns="0" bIns="0" anchor="ctr"/>
            <a:lstStyle/>
            <a:p>
              <a:pPr>
                <a:defRPr sz="3200" b="0">
                  <a:solidFill>
                    <a:srgbClr val="FFFFFF"/>
                  </a:solidFill>
                  <a:latin typeface="+mn-lt"/>
                  <a:ea typeface="+mn-ea"/>
                  <a:cs typeface="+mn-cs"/>
                  <a:sym typeface="Helvetica Neue Medium"/>
                </a:defRPr>
              </a:pPr>
              <a:endParaRPr dirty="0"/>
            </a:p>
          </p:txBody>
        </p:sp>
        <p:sp>
          <p:nvSpPr>
            <p:cNvPr id="6" name="IMAGE PLACEHOLDER" title="Decorative"/>
            <p:cNvSpPr/>
            <p:nvPr userDrawn="1"/>
          </p:nvSpPr>
          <p:spPr>
            <a:xfrm>
              <a:off x="10168466" y="1092200"/>
              <a:ext cx="13170298" cy="10531079"/>
            </a:xfrm>
            <a:prstGeom prst="rect">
              <a:avLst/>
            </a:prstGeom>
            <a:solidFill>
              <a:schemeClr val="accent4"/>
            </a:solidFill>
            <a:ln w="12700">
              <a:miter lim="400000"/>
            </a:ln>
            <a:extLst>
              <a:ext uri="{C572A759-6A51-4108-AA02-DFA0A04FC94B}">
                <ma14:wrappingTextBoxFlag xmlns:ma14="http://schemas.microsoft.com/office/mac/drawingml/2011/main" xmlns="" val="1"/>
              </a:ext>
            </a:extLst>
          </p:spPr>
          <p:txBody>
            <a:bodyPr lIns="0" tIns="0" rIns="0" bIns="0" anchor="ctr"/>
            <a:lstStyle>
              <a:lvl1pPr>
                <a:defRPr b="0">
                  <a:solidFill>
                    <a:srgbClr val="F3F3F3"/>
                  </a:solidFill>
                  <a:latin typeface="Raleway"/>
                  <a:ea typeface="Raleway"/>
                  <a:cs typeface="Raleway"/>
                  <a:sym typeface="Raleway"/>
                </a:defRPr>
              </a:lvl1pPr>
            </a:lstStyle>
            <a:p>
              <a:endParaRPr dirty="0"/>
            </a:p>
          </p:txBody>
        </p:sp>
      </p:grpSp>
      <p:sp>
        <p:nvSpPr>
          <p:cNvPr id="4" name="Text Placeholder 3">
            <a:extLst>
              <a:ext uri="{FF2B5EF4-FFF2-40B4-BE49-F238E27FC236}">
                <a16:creationId xmlns:a16="http://schemas.microsoft.com/office/drawing/2014/main" id="{D3710961-EE19-42C5-8B1B-B6C986226248}"/>
              </a:ext>
            </a:extLst>
          </p:cNvPr>
          <p:cNvSpPr>
            <a:spLocks noGrp="1"/>
          </p:cNvSpPr>
          <p:nvPr>
            <p:ph type="body" sz="quarter" idx="10" hasCustomPrompt="1"/>
          </p:nvPr>
        </p:nvSpPr>
        <p:spPr>
          <a:xfrm>
            <a:off x="838200" y="369027"/>
            <a:ext cx="2489200" cy="3124200"/>
          </a:xfrm>
        </p:spPr>
        <p:txBody>
          <a:bodyPr tIns="0" bIns="0" anchor="b">
            <a:noAutofit/>
          </a:bodyPr>
          <a:lstStyle>
            <a:lvl1pPr marL="0" indent="0" algn="r">
              <a:buNone/>
              <a:defRPr sz="30000">
                <a:solidFill>
                  <a:schemeClr val="accent4">
                    <a:lumMod val="40000"/>
                    <a:lumOff val="60000"/>
                    <a:alpha val="20000"/>
                  </a:schemeClr>
                </a:solidFill>
                <a:latin typeface="+mj-lt"/>
                <a:cs typeface="Arial" panose="020B0604020202020204" pitchFamily="34" charset="0"/>
              </a:defRPr>
            </a:lvl1pPr>
          </a:lstStyle>
          <a:p>
            <a:pPr lvl="0"/>
            <a:r>
              <a:rPr lang="en-US" dirty="0"/>
              <a:t>3</a:t>
            </a:r>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4571575" y="4500560"/>
            <a:ext cx="6536692" cy="1325563"/>
          </a:xfrm>
        </p:spPr>
        <p:txBody>
          <a:bodyPr>
            <a:normAutofit/>
          </a:bodyPr>
          <a:lstStyle>
            <a:lvl1pPr>
              <a:defRPr sz="6000" b="1">
                <a:solidFill>
                  <a:schemeClr val="bg1"/>
                </a:solidFill>
                <a:latin typeface="+mj-lt"/>
              </a:defRPr>
            </a:lvl1pPr>
          </a:lstStyle>
          <a:p>
            <a:r>
              <a:rPr lang="en-US" dirty="0"/>
              <a:t>Section Header</a:t>
            </a:r>
          </a:p>
        </p:txBody>
      </p:sp>
    </p:spTree>
    <p:extLst>
      <p:ext uri="{BB962C8B-B14F-4D97-AF65-F5344CB8AC3E}">
        <p14:creationId xmlns:p14="http://schemas.microsoft.com/office/powerpoint/2010/main" val="3683442216"/>
      </p:ext>
    </p:extLst>
  </p:cSld>
  <p:clrMapOvr>
    <a:masterClrMapping/>
  </p:clrMapOvr>
</p:sldLayout>
</file>

<file path=ppt/slideLayouts/slideLayout43.xml><?xml version="1.0" encoding="utf-8"?>
<p:sldLayout xmlns:a="http://schemas.openxmlformats.org/drawingml/2006/main" xmlns:r="http://schemas.openxmlformats.org/officeDocument/2006/relationships" xmlns:p="http://schemas.openxmlformats.org/presentationml/2006/main" preserve="1" userDrawn="1">
  <p:cSld name="39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2">
              <a:lumMod val="75000"/>
              <a:lumOff val="25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1</a:t>
            </a:r>
          </a:p>
        </p:txBody>
      </p:sp>
    </p:spTree>
    <p:extLst>
      <p:ext uri="{BB962C8B-B14F-4D97-AF65-F5344CB8AC3E}">
        <p14:creationId xmlns:p14="http://schemas.microsoft.com/office/powerpoint/2010/main" val="4055230664"/>
      </p:ext>
    </p:extLst>
  </p:cSld>
  <p:clrMapOvr>
    <a:masterClrMapping/>
  </p:clrMapOvr>
</p:sldLayout>
</file>

<file path=ppt/slideLayouts/slideLayout44.xml><?xml version="1.0" encoding="utf-8"?>
<p:sldLayout xmlns:a="http://schemas.openxmlformats.org/drawingml/2006/main" xmlns:r="http://schemas.openxmlformats.org/officeDocument/2006/relationships" xmlns:p="http://schemas.openxmlformats.org/presentationml/2006/main" preserve="1" userDrawn="1">
  <p:cSld name="16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1">
              <a:lumMod val="60000"/>
              <a:lumOff val="4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1171768878"/>
      </p:ext>
    </p:extLst>
  </p:cSld>
  <p:clrMapOvr>
    <a:masterClrMapping/>
  </p:clrMapOvr>
</p:sldLayout>
</file>

<file path=ppt/slideLayouts/slideLayout45.xml><?xml version="1.0" encoding="utf-8"?>
<p:sldLayout xmlns:a="http://schemas.openxmlformats.org/drawingml/2006/main" xmlns:r="http://schemas.openxmlformats.org/officeDocument/2006/relationships" xmlns:p="http://schemas.openxmlformats.org/presentationml/2006/main" preserve="1" userDrawn="1">
  <p:cSld name="40_Custom Layout">
    <p:bg>
      <p:bgPr>
        <a:solidFill>
          <a:schemeClr val="bg1"/>
        </a:solidFill>
        <a:effectLst/>
      </p:bgPr>
    </p:bg>
    <p:spTree>
      <p:nvGrpSpPr>
        <p:cNvPr id="1" name=""/>
        <p:cNvGrpSpPr/>
        <p:nvPr/>
      </p:nvGrpSpPr>
      <p:grpSpPr>
        <a:xfrm>
          <a:off x="0" y="0"/>
          <a:ext cx="0" cy="0"/>
          <a:chOff x="0" y="0"/>
          <a:chExt cx="0" cy="0"/>
        </a:xfrm>
      </p:grpSpPr>
      <p:sp>
        <p:nvSpPr>
          <p:cNvPr id="16" name="Rectangle 15" title="Decorative">
            <a:extLst>
              <a:ext uri="{FF2B5EF4-FFF2-40B4-BE49-F238E27FC236}">
                <a16:creationId xmlns:a16="http://schemas.microsoft.com/office/drawing/2014/main" id="{E0729B41-53A1-4BDC-BF75-A9E553C70D89}"/>
              </a:ext>
            </a:extLst>
          </p:cNvPr>
          <p:cNvSpPr/>
          <p:nvPr userDrawn="1"/>
        </p:nvSpPr>
        <p:spPr>
          <a:xfrm>
            <a:off x="0" y="1405466"/>
            <a:ext cx="12192000" cy="365760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7C2A57E-453E-4CB0-8392-79C88345290A}"/>
              </a:ext>
            </a:extLst>
          </p:cNvPr>
          <p:cNvSpPr>
            <a:spLocks noGrp="1"/>
          </p:cNvSpPr>
          <p:nvPr>
            <p:ph type="title" hasCustomPrompt="1"/>
          </p:nvPr>
        </p:nvSpPr>
        <p:spPr>
          <a:xfrm>
            <a:off x="838199" y="1906059"/>
            <a:ext cx="7882467" cy="1694180"/>
          </a:xfrm>
        </p:spPr>
        <p:txBody>
          <a:bodyPr lIns="0" anchor="t">
            <a:noAutofit/>
          </a:bodyPr>
          <a:lstStyle>
            <a:lvl1pPr>
              <a:defRPr sz="6600" b="1">
                <a:solidFill>
                  <a:schemeClr val="bg1"/>
                </a:solidFill>
                <a:latin typeface="+mj-lt"/>
              </a:defRPr>
            </a:lvl1pPr>
          </a:lstStyle>
          <a:p>
            <a:r>
              <a:rPr lang="en-US" dirty="0"/>
              <a:t>Section Header</a:t>
            </a:r>
          </a:p>
        </p:txBody>
      </p:sp>
      <p:sp>
        <p:nvSpPr>
          <p:cNvPr id="18" name="Text Placeholder 3">
            <a:extLst>
              <a:ext uri="{FF2B5EF4-FFF2-40B4-BE49-F238E27FC236}">
                <a16:creationId xmlns:a16="http://schemas.microsoft.com/office/drawing/2014/main" id="{6E820AC0-D6D8-48F9-9D9F-A17400A404BB}"/>
              </a:ext>
            </a:extLst>
          </p:cNvPr>
          <p:cNvSpPr>
            <a:spLocks noGrp="1"/>
          </p:cNvSpPr>
          <p:nvPr>
            <p:ph type="body" sz="quarter" idx="10" hasCustomPrompt="1"/>
          </p:nvPr>
        </p:nvSpPr>
        <p:spPr>
          <a:xfrm>
            <a:off x="8530361" y="4554447"/>
            <a:ext cx="2489200" cy="3124198"/>
          </a:xfrm>
          <a:solidFill>
            <a:schemeClr val="accent4">
              <a:lumMod val="40000"/>
              <a:lumOff val="60000"/>
            </a:schemeClr>
          </a:solidFill>
        </p:spPr>
        <p:txBody>
          <a:bodyPr bIns="0" anchor="b">
            <a:noAutofit/>
          </a:bodyPr>
          <a:lstStyle>
            <a:lvl1pPr marL="0" indent="0" algn="ctr">
              <a:buNone/>
              <a:defRPr sz="25000">
                <a:solidFill>
                  <a:schemeClr val="bg1"/>
                </a:solidFill>
                <a:latin typeface="+mj-lt"/>
                <a:cs typeface="Arial" panose="020B0604020202020204" pitchFamily="34" charset="0"/>
              </a:defRPr>
            </a:lvl1pPr>
          </a:lstStyle>
          <a:p>
            <a:pPr lvl="0"/>
            <a:r>
              <a:rPr lang="en-US" dirty="0"/>
              <a:t>2</a:t>
            </a:r>
          </a:p>
        </p:txBody>
      </p:sp>
    </p:spTree>
    <p:extLst>
      <p:ext uri="{BB962C8B-B14F-4D97-AF65-F5344CB8AC3E}">
        <p14:creationId xmlns:p14="http://schemas.microsoft.com/office/powerpoint/2010/main" val="2721749793"/>
      </p:ext>
    </p:extLst>
  </p:cSld>
  <p:clrMapOvr>
    <a:masterClrMapping/>
  </p:clrMapOvr>
</p:sldLayout>
</file>

<file path=ppt/slideLayouts/slideLayout46.xml><?xml version="1.0" encoding="utf-8"?>
<p:sldLayout xmlns:a="http://schemas.openxmlformats.org/drawingml/2006/main" xmlns:r="http://schemas.openxmlformats.org/officeDocument/2006/relationships" xmlns:p="http://schemas.openxmlformats.org/presentationml/2006/main" preserve="1" userDrawn="1">
  <p:cSld name="2_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734979161"/>
      </p:ext>
    </p:extLst>
  </p:cSld>
  <p:clrMapOvr>
    <a:masterClrMapping/>
  </p:clrMapOvr>
</p:sldLayout>
</file>

<file path=ppt/slideLayouts/slideLayout47.xml><?xml version="1.0" encoding="utf-8"?>
<p:sldLayout xmlns:a="http://schemas.openxmlformats.org/drawingml/2006/main" xmlns:r="http://schemas.openxmlformats.org/officeDocument/2006/relationships" xmlns:p="http://schemas.openxmlformats.org/presentationml/2006/main" preserve="1" userDrawn="1">
  <p:cSld name="3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0"/>
            <a:ext cx="6057900" cy="6857995"/>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Picture Placeholder 5" title="Decorative">
            <a:extLst>
              <a:ext uri="{FF2B5EF4-FFF2-40B4-BE49-F238E27FC236}">
                <a16:creationId xmlns:a16="http://schemas.microsoft.com/office/drawing/2014/main" id="{EADDC907-00BA-437D-8631-DCDAA19616AC}"/>
              </a:ext>
            </a:extLst>
          </p:cNvPr>
          <p:cNvSpPr>
            <a:spLocks noGrp="1"/>
          </p:cNvSpPr>
          <p:nvPr>
            <p:ph type="pic" sz="quarter" idx="13"/>
          </p:nvPr>
        </p:nvSpPr>
        <p:spPr>
          <a:xfrm>
            <a:off x="6749917" y="1002146"/>
            <a:ext cx="885235" cy="885235"/>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21" name="Picture Placeholder 5" title="Decorative">
            <a:extLst>
              <a:ext uri="{FF2B5EF4-FFF2-40B4-BE49-F238E27FC236}">
                <a16:creationId xmlns:a16="http://schemas.microsoft.com/office/drawing/2014/main" id="{44A0EDB5-B80A-4225-9741-99690ADBCE8D}"/>
              </a:ext>
            </a:extLst>
          </p:cNvPr>
          <p:cNvSpPr>
            <a:spLocks noGrp="1"/>
          </p:cNvSpPr>
          <p:nvPr>
            <p:ph type="pic" sz="quarter" idx="14"/>
          </p:nvPr>
        </p:nvSpPr>
        <p:spPr>
          <a:xfrm>
            <a:off x="6749917" y="2291505"/>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2" name="Picture Placeholder 5" title="Decorative">
            <a:extLst>
              <a:ext uri="{FF2B5EF4-FFF2-40B4-BE49-F238E27FC236}">
                <a16:creationId xmlns:a16="http://schemas.microsoft.com/office/drawing/2014/main" id="{E5C18081-A6EE-421D-96AC-0A7FA46F744A}"/>
              </a:ext>
            </a:extLst>
          </p:cNvPr>
          <p:cNvSpPr>
            <a:spLocks noGrp="1"/>
          </p:cNvSpPr>
          <p:nvPr>
            <p:ph type="pic" sz="quarter" idx="15"/>
          </p:nvPr>
        </p:nvSpPr>
        <p:spPr>
          <a:xfrm>
            <a:off x="6749917" y="3580864"/>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3" name="Picture Placeholder 5" title="Decorative">
            <a:extLst>
              <a:ext uri="{FF2B5EF4-FFF2-40B4-BE49-F238E27FC236}">
                <a16:creationId xmlns:a16="http://schemas.microsoft.com/office/drawing/2014/main" id="{1D21CB0A-3210-4B51-85A0-5111AEBA214F}"/>
              </a:ext>
            </a:extLst>
          </p:cNvPr>
          <p:cNvSpPr>
            <a:spLocks noGrp="1"/>
          </p:cNvSpPr>
          <p:nvPr>
            <p:ph type="pic" sz="quarter" idx="16"/>
          </p:nvPr>
        </p:nvSpPr>
        <p:spPr>
          <a:xfrm>
            <a:off x="6749917" y="4870223"/>
            <a:ext cx="885235" cy="885235"/>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2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solidFill>
                  <a:schemeClr val="bg1"/>
                </a:solidFill>
              </a:defRPr>
            </a:lvl1pPr>
          </a:lstStyle>
          <a:p>
            <a:r>
              <a:rPr lang="en-US" noProof="0"/>
              <a:t>Click to Add Slide Title Here</a:t>
            </a:r>
          </a:p>
        </p:txBody>
      </p:sp>
      <p:sp>
        <p:nvSpPr>
          <p:cNvPr id="25"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bg1"/>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6"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solidFill>
                  <a:schemeClr val="bg1"/>
                </a:solidFill>
                <a:latin typeface="+mn-lt"/>
                <a:cs typeface="Arial" panose="020B0604020202020204" pitchFamily="34" charset="0"/>
              </a:defRPr>
            </a:lvl1pPr>
          </a:lstStyle>
          <a:p>
            <a:pPr lvl="0"/>
            <a:r>
              <a:rPr lang="en-US" noProof="0"/>
              <a:t>Click to edit Master text styles</a:t>
            </a:r>
          </a:p>
        </p:txBody>
      </p:sp>
      <p:sp>
        <p:nvSpPr>
          <p:cNvPr id="27"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2">
                <a:lumMod val="50000"/>
                <a:lumOff val="5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solidFill>
                <a:schemeClr val="bg1"/>
              </a:solidFill>
            </a:endParaRPr>
          </a:p>
        </p:txBody>
      </p:sp>
    </p:spTree>
    <p:extLst>
      <p:ext uri="{BB962C8B-B14F-4D97-AF65-F5344CB8AC3E}">
        <p14:creationId xmlns:p14="http://schemas.microsoft.com/office/powerpoint/2010/main" val="4144426491"/>
      </p:ext>
    </p:extLst>
  </p:cSld>
  <p:clrMapOvr>
    <a:masterClrMapping/>
  </p:clrMapOvr>
  <p:extLst>
    <p:ext uri="{DCECCB84-F9BA-43D5-87BE-67443E8EF086}">
      <p15:sldGuideLst xmlns:p15="http://schemas.microsoft.com/office/powerpoint/2012/main">
        <p15:guide id="1" orient="horz" pos="2160">
          <p15:clr>
            <a:srgbClr val="FBAE40"/>
          </p15:clr>
        </p15:guide>
        <p15:guide id="2" pos="5382" userDrawn="1">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p="http://schemas.openxmlformats.org/presentationml/2006/main" preserve="1" userDrawn="1">
  <p:cSld name="4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58980"/>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4"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1100290"/>
            <a:ext cx="4008437" cy="1395208"/>
          </a:xfrm>
        </p:spPr>
        <p:txBody>
          <a:bodyPr lIns="0" anchor="b"/>
          <a:lstStyle>
            <a:lvl1pPr>
              <a:defRPr b="1"/>
            </a:lvl1pPr>
          </a:lstStyle>
          <a:p>
            <a:r>
              <a:rPr lang="en-US" noProof="0"/>
              <a:t>Click to Add Slide Title Here</a:t>
            </a:r>
          </a:p>
        </p:txBody>
      </p:sp>
      <p:sp>
        <p:nvSpPr>
          <p:cNvPr id="20"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256115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24"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838200" y="3498661"/>
            <a:ext cx="4008438" cy="2560899"/>
          </a:xfrm>
        </p:spPr>
        <p:txBody>
          <a:bodyPr lIns="0">
            <a:noAutofit/>
          </a:bodyPr>
          <a:lstStyle>
            <a:lvl1pPr marL="0" indent="0">
              <a:lnSpc>
                <a:spcPct val="100000"/>
              </a:lnSpc>
              <a:buNone/>
              <a:defRPr sz="1400">
                <a:latin typeface="+mn-lt"/>
                <a:cs typeface="Arial" panose="020B0604020202020204" pitchFamily="34" charset="0"/>
              </a:defRPr>
            </a:lvl1pPr>
          </a:lstStyle>
          <a:p>
            <a:pPr lvl="0"/>
            <a:r>
              <a:rPr lang="en-US" noProof="0"/>
              <a:t>Click to edit Master text styles</a:t>
            </a:r>
          </a:p>
        </p:txBody>
      </p:sp>
      <p:sp>
        <p:nvSpPr>
          <p:cNvPr id="2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2124643"/>
            <a:ext cx="0" cy="2188806"/>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 name="Oval 1">
            <a:extLst>
              <a:ext uri="{FF2B5EF4-FFF2-40B4-BE49-F238E27FC236}">
                <a16:creationId xmlns:a16="http://schemas.microsoft.com/office/drawing/2014/main" id="{7E5B409A-28A1-4F13-9C1C-E15291930DF1}"/>
              </a:ext>
            </a:extLst>
          </p:cNvPr>
          <p:cNvSpPr/>
          <p:nvPr userDrawn="1"/>
        </p:nvSpPr>
        <p:spPr>
          <a:xfrm>
            <a:off x="6721671" y="1047456"/>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7" name="Oval 16">
            <a:extLst>
              <a:ext uri="{FF2B5EF4-FFF2-40B4-BE49-F238E27FC236}">
                <a16:creationId xmlns:a16="http://schemas.microsoft.com/office/drawing/2014/main" id="{B0A9508C-D302-4643-AFFA-37BE20A4CF91}"/>
              </a:ext>
            </a:extLst>
          </p:cNvPr>
          <p:cNvSpPr/>
          <p:nvPr userDrawn="1"/>
        </p:nvSpPr>
        <p:spPr>
          <a:xfrm>
            <a:off x="6721671" y="2342488"/>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6" name="Oval 25">
            <a:extLst>
              <a:ext uri="{FF2B5EF4-FFF2-40B4-BE49-F238E27FC236}">
                <a16:creationId xmlns:a16="http://schemas.microsoft.com/office/drawing/2014/main" id="{3C430BF1-F654-4C13-9094-97AE78B80696}"/>
              </a:ext>
            </a:extLst>
          </p:cNvPr>
          <p:cNvSpPr/>
          <p:nvPr userDrawn="1"/>
        </p:nvSpPr>
        <p:spPr>
          <a:xfrm>
            <a:off x="6721671" y="3644740"/>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7" name="Oval 26">
            <a:extLst>
              <a:ext uri="{FF2B5EF4-FFF2-40B4-BE49-F238E27FC236}">
                <a16:creationId xmlns:a16="http://schemas.microsoft.com/office/drawing/2014/main" id="{94F3E6A2-CCB8-4870-9797-40002216D2B3}"/>
              </a:ext>
            </a:extLst>
          </p:cNvPr>
          <p:cNvSpPr/>
          <p:nvPr userDrawn="1"/>
        </p:nvSpPr>
        <p:spPr>
          <a:xfrm>
            <a:off x="6721671" y="4935469"/>
            <a:ext cx="754743" cy="754743"/>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3">
            <a:extLst>
              <a:ext uri="{FF2B5EF4-FFF2-40B4-BE49-F238E27FC236}">
                <a16:creationId xmlns:a16="http://schemas.microsoft.com/office/drawing/2014/main" id="{83725AD6-E3CC-4FAC-94F3-1F4CB56D222F}"/>
              </a:ext>
            </a:extLst>
          </p:cNvPr>
          <p:cNvSpPr>
            <a:spLocks noGrp="1"/>
          </p:cNvSpPr>
          <p:nvPr>
            <p:ph type="pic" sz="quarter" idx="21"/>
          </p:nvPr>
        </p:nvSpPr>
        <p:spPr>
          <a:xfrm>
            <a:off x="6874411" y="1200196"/>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8" name="Picture Placeholder 3">
            <a:extLst>
              <a:ext uri="{FF2B5EF4-FFF2-40B4-BE49-F238E27FC236}">
                <a16:creationId xmlns:a16="http://schemas.microsoft.com/office/drawing/2014/main" id="{C80D4B49-1275-4A83-A987-EC233FB6CC38}"/>
              </a:ext>
            </a:extLst>
          </p:cNvPr>
          <p:cNvSpPr>
            <a:spLocks noGrp="1"/>
          </p:cNvSpPr>
          <p:nvPr>
            <p:ph type="pic" sz="quarter" idx="22"/>
          </p:nvPr>
        </p:nvSpPr>
        <p:spPr>
          <a:xfrm>
            <a:off x="6874411" y="2506752"/>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29" name="Picture Placeholder 3">
            <a:extLst>
              <a:ext uri="{FF2B5EF4-FFF2-40B4-BE49-F238E27FC236}">
                <a16:creationId xmlns:a16="http://schemas.microsoft.com/office/drawing/2014/main" id="{7B475AE2-C1A9-4191-A31B-5D6893397E23}"/>
              </a:ext>
            </a:extLst>
          </p:cNvPr>
          <p:cNvSpPr>
            <a:spLocks noGrp="1"/>
          </p:cNvSpPr>
          <p:nvPr>
            <p:ph type="pic" sz="quarter" idx="23"/>
          </p:nvPr>
        </p:nvSpPr>
        <p:spPr>
          <a:xfrm>
            <a:off x="6874411" y="3797479"/>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
        <p:nvSpPr>
          <p:cNvPr id="30" name="Picture Placeholder 3">
            <a:extLst>
              <a:ext uri="{FF2B5EF4-FFF2-40B4-BE49-F238E27FC236}">
                <a16:creationId xmlns:a16="http://schemas.microsoft.com/office/drawing/2014/main" id="{C29F28E2-C28B-447C-818F-8676A82EEAA9}"/>
              </a:ext>
            </a:extLst>
          </p:cNvPr>
          <p:cNvSpPr>
            <a:spLocks noGrp="1"/>
          </p:cNvSpPr>
          <p:nvPr>
            <p:ph type="pic" sz="quarter" idx="24"/>
          </p:nvPr>
        </p:nvSpPr>
        <p:spPr>
          <a:xfrm>
            <a:off x="6874411" y="5088208"/>
            <a:ext cx="449262" cy="449263"/>
          </a:xfrm>
        </p:spPr>
        <p:txBody>
          <a:bodyPr anchor="ctr">
            <a:normAutofit/>
          </a:bodyPr>
          <a:lstStyle>
            <a:lvl1pPr marL="0" indent="0" algn="ctr">
              <a:buNone/>
              <a:defRPr sz="7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219225103"/>
      </p:ext>
    </p:extLst>
  </p:cSld>
  <p:clrMapOvr>
    <a:masterClrMapping/>
  </p:clrMapOvr>
  <p:extLst>
    <p:ext uri="{DCECCB84-F9BA-43D5-87BE-67443E8EF086}">
      <p15:sldGuideLst xmlns:p15="http://schemas.microsoft.com/office/powerpoint/2012/main">
        <p15:guide id="1" orient="horz" pos="2160">
          <p15:clr>
            <a:srgbClr val="FBAE40"/>
          </p15:clr>
        </p15:guide>
        <p15:guide id="2" pos="3863">
          <p15:clr>
            <a:srgbClr val="FBAE40"/>
          </p15:clr>
        </p15:guide>
      </p15:sldGuideLst>
    </p:ext>
  </p:extLst>
</p:sldLayout>
</file>

<file path=ppt/slideLayouts/slideLayout49.xml><?xml version="1.0" encoding="utf-8"?>
<p:sldLayout xmlns:a="http://schemas.openxmlformats.org/drawingml/2006/main" xmlns:r="http://schemas.openxmlformats.org/officeDocument/2006/relationships" xmlns:p="http://schemas.openxmlformats.org/presentationml/2006/main" preserve="1" userDrawn="1">
  <p:cSld name="2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0" y="3721472"/>
            <a:ext cx="12192000" cy="3136523"/>
          </a:xfrm>
          <a:prstGeom prst="rect">
            <a:avLst/>
          </a:prstGeom>
          <a:solidFill>
            <a:schemeClr val="accent2"/>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1378803" y="2592710"/>
            <a:ext cx="973759" cy="973759"/>
          </a:xfrm>
          <a:prstGeom prst="ellipse">
            <a:avLst/>
          </a:prstGeom>
          <a:solidFill>
            <a:schemeClr val="bg1"/>
          </a:solidFill>
          <a:ln w="1905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422610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7073413"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9920718" y="2592710"/>
            <a:ext cx="973759" cy="973759"/>
          </a:xfrm>
          <a:prstGeom prst="ellipse">
            <a:avLst/>
          </a:prstGeom>
          <a:solidFill>
            <a:schemeClr val="bg1"/>
          </a:solidFill>
          <a:ln w="1905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3923752"/>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3920809"/>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3916626"/>
            <a:ext cx="2469806" cy="731694"/>
          </a:xfrm>
        </p:spPr>
        <p:txBody>
          <a:bodyPr anchor="t">
            <a:normAutofit/>
          </a:bodyPr>
          <a:lstStyle>
            <a:lvl1pPr marL="0" indent="0" algn="ctr">
              <a:buNone/>
              <a:defRPr sz="1400">
                <a:solidFill>
                  <a:schemeClr val="bg1"/>
                </a:solidFill>
              </a:defRPr>
            </a:lvl1pPr>
          </a:lstStyle>
          <a:p>
            <a:pPr lvl="0"/>
            <a:r>
              <a:rPr lang="en-US" noProof="0"/>
              <a:t>Click to edit Master text styles</a:t>
            </a:r>
          </a:p>
        </p:txBody>
      </p:sp>
      <p:sp>
        <p:nvSpPr>
          <p:cNvPr id="20"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541483"/>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638410284"/>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Slide with Image">
    <p:bg>
      <p:bgPr>
        <a:solidFill>
          <a:schemeClr val="accent1"/>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1">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853328504"/>
      </p:ext>
    </p:extLst>
  </p:cSld>
  <p:clrMapOvr>
    <a:masterClrMapping/>
  </p:clrMapOvr>
</p:sldLayout>
</file>

<file path=ppt/slideLayouts/slideLayout50.xml><?xml version="1.0" encoding="utf-8"?>
<p:sldLayout xmlns:a="http://schemas.openxmlformats.org/drawingml/2006/main" xmlns:r="http://schemas.openxmlformats.org/officeDocument/2006/relationships" xmlns:p="http://schemas.openxmlformats.org/presentationml/2006/main" preserve="1" userDrawn="1">
  <p:cSld name="5_Image and Content">
    <p:spTree>
      <p:nvGrpSpPr>
        <p:cNvPr id="1" name=""/>
        <p:cNvGrpSpPr/>
        <p:nvPr/>
      </p:nvGrpSpPr>
      <p:grpSpPr>
        <a:xfrm>
          <a:off x="0" y="0"/>
          <a:ext cx="0" cy="0"/>
          <a:chOff x="0" y="0"/>
          <a:chExt cx="0" cy="0"/>
        </a:xfrm>
      </p:grpSpPr>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63078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3476825" y="4604472"/>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6322870" y="4601529"/>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9168916" y="4597346"/>
            <a:ext cx="2469806" cy="1562154"/>
          </a:xfrm>
        </p:spPr>
        <p:txBody>
          <a:bodyPr anchor="t">
            <a:normAutofit/>
          </a:bodyPr>
          <a:lstStyle>
            <a:lvl1pPr marL="0" indent="0" algn="ctr">
              <a:buNone/>
              <a:defRPr sz="1400"/>
            </a:lvl1pPr>
          </a:lstStyle>
          <a:p>
            <a:pPr lvl="0"/>
            <a:r>
              <a:rPr lang="en-US" noProof="0"/>
              <a:t>Click to edit Master text styles</a:t>
            </a:r>
          </a:p>
        </p:txBody>
      </p:sp>
      <p:sp>
        <p:nvSpPr>
          <p:cNvPr id="12"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668543" y="358610"/>
            <a:ext cx="10854914" cy="804759"/>
          </a:xfrm>
        </p:spPr>
        <p:txBody>
          <a:bodyPr lIns="0" anchor="b">
            <a:normAutofit/>
          </a:bodyPr>
          <a:lstStyle>
            <a:lvl1pPr algn="ctr">
              <a:defRPr sz="4000" b="1"/>
            </a:lvl1pPr>
          </a:lstStyle>
          <a:p>
            <a:r>
              <a:rPr lang="en-US" noProof="0"/>
              <a:t>Click to Add Slide Title Here</a:t>
            </a:r>
          </a:p>
        </p:txBody>
      </p:sp>
      <p:sp>
        <p:nvSpPr>
          <p:cNvPr id="15" name="Text Placeholder 6">
            <a:extLst>
              <a:ext uri="{FF2B5EF4-FFF2-40B4-BE49-F238E27FC236}">
                <a16:creationId xmlns:a16="http://schemas.microsoft.com/office/drawing/2014/main" id="{A4E9B315-244E-41A8-B655-63FCC22CCF4C}"/>
              </a:ext>
            </a:extLst>
          </p:cNvPr>
          <p:cNvSpPr>
            <a:spLocks noGrp="1"/>
          </p:cNvSpPr>
          <p:nvPr>
            <p:ph type="body" sz="quarter" idx="11"/>
          </p:nvPr>
        </p:nvSpPr>
        <p:spPr>
          <a:xfrm>
            <a:off x="668544" y="1489701"/>
            <a:ext cx="10854914" cy="731691"/>
          </a:xfrm>
        </p:spPr>
        <p:txBody>
          <a:bodyPr lIns="0">
            <a:noAutofit/>
          </a:bodyPr>
          <a:lstStyle>
            <a:lvl1pPr marL="0" indent="0" algn="ctr">
              <a:lnSpc>
                <a:spcPct val="100000"/>
              </a:lnSpc>
              <a:buNone/>
              <a:defRPr sz="1400">
                <a:latin typeface="+mj-lt"/>
                <a:cs typeface="Arial" panose="020B0604020202020204" pitchFamily="34" charset="0"/>
              </a:defRPr>
            </a:lvl1pPr>
          </a:lstStyle>
          <a:p>
            <a:pPr lvl="0"/>
            <a:r>
              <a:rPr lang="en-US" noProof="0"/>
              <a:t>Click to edit Master text styles</a:t>
            </a:r>
          </a:p>
        </p:txBody>
      </p:sp>
      <p:sp>
        <p:nvSpPr>
          <p:cNvPr id="17"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22583"/>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
        <p:nvSpPr>
          <p:cNvPr id="20" name="Oval 19">
            <a:extLst>
              <a:ext uri="{FF2B5EF4-FFF2-40B4-BE49-F238E27FC236}">
                <a16:creationId xmlns:a16="http://schemas.microsoft.com/office/drawing/2014/main" id="{7D7457D0-C252-49A3-9635-C29B38A49BDC}"/>
              </a:ext>
            </a:extLst>
          </p:cNvPr>
          <p:cNvSpPr/>
          <p:nvPr userDrawn="1"/>
        </p:nvSpPr>
        <p:spPr>
          <a:xfrm>
            <a:off x="117962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1" name="Oval 20">
            <a:extLst>
              <a:ext uri="{FF2B5EF4-FFF2-40B4-BE49-F238E27FC236}">
                <a16:creationId xmlns:a16="http://schemas.microsoft.com/office/drawing/2014/main" id="{566715FF-568E-4151-A75B-79EC2EC52AED}"/>
              </a:ext>
            </a:extLst>
          </p:cNvPr>
          <p:cNvSpPr/>
          <p:nvPr userDrawn="1"/>
        </p:nvSpPr>
        <p:spPr>
          <a:xfrm>
            <a:off x="4025670"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2" name="Oval 21">
            <a:extLst>
              <a:ext uri="{FF2B5EF4-FFF2-40B4-BE49-F238E27FC236}">
                <a16:creationId xmlns:a16="http://schemas.microsoft.com/office/drawing/2014/main" id="{EE41CAAB-44C4-48D7-80E1-3BF0D8006A5A}"/>
              </a:ext>
            </a:extLst>
          </p:cNvPr>
          <p:cNvSpPr/>
          <p:nvPr userDrawn="1"/>
        </p:nvSpPr>
        <p:spPr>
          <a:xfrm>
            <a:off x="6871715"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3" name="Oval 22">
            <a:extLst>
              <a:ext uri="{FF2B5EF4-FFF2-40B4-BE49-F238E27FC236}">
                <a16:creationId xmlns:a16="http://schemas.microsoft.com/office/drawing/2014/main" id="{3251A171-181E-416A-9BB8-F6DBEB470707}"/>
              </a:ext>
            </a:extLst>
          </p:cNvPr>
          <p:cNvSpPr/>
          <p:nvPr userDrawn="1"/>
        </p:nvSpPr>
        <p:spPr>
          <a:xfrm>
            <a:off x="9717761" y="3047656"/>
            <a:ext cx="1372116" cy="137211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4" name="Picture Placeholder 3">
            <a:extLst>
              <a:ext uri="{FF2B5EF4-FFF2-40B4-BE49-F238E27FC236}">
                <a16:creationId xmlns:a16="http://schemas.microsoft.com/office/drawing/2014/main" id="{FE6EF7CF-2190-49FE-8BAE-D2863ECD5CAD}"/>
              </a:ext>
            </a:extLst>
          </p:cNvPr>
          <p:cNvSpPr>
            <a:spLocks noGrp="1"/>
          </p:cNvSpPr>
          <p:nvPr>
            <p:ph type="pic" sz="quarter" idx="21"/>
          </p:nvPr>
        </p:nvSpPr>
        <p:spPr>
          <a:xfrm>
            <a:off x="13955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5" name="Picture Placeholder 3">
            <a:extLst>
              <a:ext uri="{FF2B5EF4-FFF2-40B4-BE49-F238E27FC236}">
                <a16:creationId xmlns:a16="http://schemas.microsoft.com/office/drawing/2014/main" id="{47D99824-ECF4-4A44-A7CE-84F3AC262C34}"/>
              </a:ext>
            </a:extLst>
          </p:cNvPr>
          <p:cNvSpPr>
            <a:spLocks noGrp="1"/>
          </p:cNvSpPr>
          <p:nvPr>
            <p:ph type="pic" sz="quarter" idx="22"/>
          </p:nvPr>
        </p:nvSpPr>
        <p:spPr>
          <a:xfrm>
            <a:off x="42149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6" name="Picture Placeholder 3">
            <a:extLst>
              <a:ext uri="{FF2B5EF4-FFF2-40B4-BE49-F238E27FC236}">
                <a16:creationId xmlns:a16="http://schemas.microsoft.com/office/drawing/2014/main" id="{F1AE9D02-1431-4CC3-8919-5D21732C45C5}"/>
              </a:ext>
            </a:extLst>
          </p:cNvPr>
          <p:cNvSpPr>
            <a:spLocks noGrp="1"/>
          </p:cNvSpPr>
          <p:nvPr>
            <p:ph type="pic" sz="quarter" idx="23"/>
          </p:nvPr>
        </p:nvSpPr>
        <p:spPr>
          <a:xfrm>
            <a:off x="70978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
        <p:nvSpPr>
          <p:cNvPr id="27" name="Picture Placeholder 3">
            <a:extLst>
              <a:ext uri="{FF2B5EF4-FFF2-40B4-BE49-F238E27FC236}">
                <a16:creationId xmlns:a16="http://schemas.microsoft.com/office/drawing/2014/main" id="{69207058-4EB8-4D3C-B236-53DC24F30D93}"/>
              </a:ext>
            </a:extLst>
          </p:cNvPr>
          <p:cNvSpPr>
            <a:spLocks noGrp="1"/>
          </p:cNvSpPr>
          <p:nvPr>
            <p:ph type="pic" sz="quarter" idx="24"/>
          </p:nvPr>
        </p:nvSpPr>
        <p:spPr>
          <a:xfrm>
            <a:off x="9955325" y="3263556"/>
            <a:ext cx="940316" cy="940316"/>
          </a:xfrm>
        </p:spPr>
        <p:txBody>
          <a:bodyPr anchor="t">
            <a:normAutofit/>
          </a:bodyPr>
          <a:lstStyle>
            <a:lvl1pPr marL="0" indent="0" algn="ctr">
              <a:buNone/>
              <a:defRPr sz="1200">
                <a:solidFill>
                  <a:schemeClr val="bg1"/>
                </a:solidFill>
              </a:defRPr>
            </a:lvl1pPr>
          </a:lstStyle>
          <a:p>
            <a:r>
              <a:rPr lang="en-US" noProof="0"/>
              <a:t>Click icon to add picture</a:t>
            </a:r>
            <a:endParaRPr lang="en-US" noProof="0" dirty="0"/>
          </a:p>
        </p:txBody>
      </p:sp>
    </p:spTree>
    <p:extLst>
      <p:ext uri="{BB962C8B-B14F-4D97-AF65-F5344CB8AC3E}">
        <p14:creationId xmlns:p14="http://schemas.microsoft.com/office/powerpoint/2010/main" val="262005503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1.xml><?xml version="1.0" encoding="utf-8"?>
<p:sldLayout xmlns:a="http://schemas.openxmlformats.org/drawingml/2006/main" xmlns:r="http://schemas.openxmlformats.org/officeDocument/2006/relationships" xmlns:p="http://schemas.openxmlformats.org/presentationml/2006/main" preserve="1" userDrawn="1">
  <p:cSld name="1_Image and Content">
    <p:spTree>
      <p:nvGrpSpPr>
        <p:cNvPr id="1" name=""/>
        <p:cNvGrpSpPr/>
        <p:nvPr/>
      </p:nvGrpSpPr>
      <p:grpSpPr>
        <a:xfrm>
          <a:off x="0" y="0"/>
          <a:ext cx="0" cy="0"/>
          <a:chOff x="0" y="0"/>
          <a:chExt cx="0" cy="0"/>
        </a:xfrm>
      </p:grpSpPr>
      <p:sp>
        <p:nvSpPr>
          <p:cNvPr id="7" name="Rectangle 6" title="Decorative">
            <a:extLst>
              <a:ext uri="{FF2B5EF4-FFF2-40B4-BE49-F238E27FC236}">
                <a16:creationId xmlns:a16="http://schemas.microsoft.com/office/drawing/2014/main" id="{BC0DB138-926E-4EF2-BFC2-93D610E35703}"/>
              </a:ext>
            </a:extLst>
          </p:cNvPr>
          <p:cNvSpPr/>
          <p:nvPr userDrawn="1"/>
        </p:nvSpPr>
        <p:spPr>
          <a:xfrm>
            <a:off x="6134100" y="0"/>
            <a:ext cx="6057900" cy="6857995"/>
          </a:xfrm>
          <a:prstGeom prst="rect">
            <a:avLst/>
          </a:prstGeom>
          <a:solidFill>
            <a:srgbClr val="DFE3E9"/>
          </a:solidFill>
        </p:spPr>
        <p:txBody>
          <a:bodyPr vert="horz" lIns="1296000" tIns="45720" rIns="432000" bIns="45720" rtlCol="0" anchor="ctr">
            <a:normAutofit/>
          </a:bodyPr>
          <a:lstStyle/>
          <a:p>
            <a:pPr lvl="0" indent="0">
              <a:lnSpc>
                <a:spcPct val="100000"/>
              </a:lnSpc>
              <a:spcBef>
                <a:spcPts val="1000"/>
              </a:spcBef>
              <a:buFontTx/>
              <a:buNone/>
            </a:pPr>
            <a:endParaRPr lang="en-US" sz="1400" b="0" i="0" spc="0" noProof="0" dirty="0">
              <a:solidFill>
                <a:schemeClr val="tx2"/>
              </a:solidFill>
              <a:latin typeface="Arial" panose="020B0604020202020204" pitchFamily="34" charset="0"/>
              <a:cs typeface="Arial" panose="020B0604020202020204" pitchFamily="34" charset="0"/>
            </a:endParaRPr>
          </a:p>
        </p:txBody>
      </p:sp>
      <p:sp>
        <p:nvSpPr>
          <p:cNvPr id="10" name="Title 1">
            <a:extLst>
              <a:ext uri="{FF2B5EF4-FFF2-40B4-BE49-F238E27FC236}">
                <a16:creationId xmlns:a16="http://schemas.microsoft.com/office/drawing/2014/main" id="{95B2C2DA-ADF3-D44B-8824-9B44E01F747F}"/>
              </a:ext>
            </a:extLst>
          </p:cNvPr>
          <p:cNvSpPr>
            <a:spLocks noGrp="1"/>
          </p:cNvSpPr>
          <p:nvPr>
            <p:ph type="title" hasCustomPrompt="1"/>
          </p:nvPr>
        </p:nvSpPr>
        <p:spPr>
          <a:xfrm>
            <a:off x="841057" y="2234610"/>
            <a:ext cx="4008437" cy="1395208"/>
          </a:xfrm>
        </p:spPr>
        <p:txBody>
          <a:bodyPr lIns="0" anchor="b"/>
          <a:lstStyle>
            <a:lvl1pPr>
              <a:defRPr b="1"/>
            </a:lvl1pPr>
          </a:lstStyle>
          <a:p>
            <a:r>
              <a:rPr lang="en-US" noProof="0"/>
              <a:t>Click to Add Slide Title Here</a:t>
            </a:r>
          </a:p>
        </p:txBody>
      </p:sp>
      <p:sp>
        <p:nvSpPr>
          <p:cNvPr id="17" name="Text Placeholder 11">
            <a:extLst>
              <a:ext uri="{FF2B5EF4-FFF2-40B4-BE49-F238E27FC236}">
                <a16:creationId xmlns:a16="http://schemas.microsoft.com/office/drawing/2014/main" id="{6CAA743B-32D9-CE44-9E46-D38DB57EFACE}"/>
              </a:ext>
            </a:extLst>
          </p:cNvPr>
          <p:cNvSpPr>
            <a:spLocks noGrp="1"/>
          </p:cNvSpPr>
          <p:nvPr>
            <p:ph type="body" sz="quarter" idx="12" hasCustomPrompt="1"/>
          </p:nvPr>
        </p:nvSpPr>
        <p:spPr>
          <a:xfrm>
            <a:off x="841058" y="3695479"/>
            <a:ext cx="4008437" cy="602887"/>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6" name="Picture Placeholder 5" title="Decorative">
            <a:extLst>
              <a:ext uri="{FF2B5EF4-FFF2-40B4-BE49-F238E27FC236}">
                <a16:creationId xmlns:a16="http://schemas.microsoft.com/office/drawing/2014/main" id="{8C7AA169-6546-4620-BD7B-7B36553C28F7}"/>
              </a:ext>
            </a:extLst>
          </p:cNvPr>
          <p:cNvSpPr>
            <a:spLocks noGrp="1"/>
          </p:cNvSpPr>
          <p:nvPr>
            <p:ph type="pic" sz="quarter" idx="13"/>
          </p:nvPr>
        </p:nvSpPr>
        <p:spPr>
          <a:xfrm>
            <a:off x="6602922" y="954224"/>
            <a:ext cx="973759" cy="973759"/>
          </a:xfrm>
          <a:prstGeom prst="ellipse">
            <a:avLst/>
          </a:prstGeom>
          <a:noFill/>
          <a:ln w="38100">
            <a:noFill/>
          </a:ln>
        </p:spPr>
        <p:txBody>
          <a:bodyPr>
            <a:normAutofit/>
          </a:bodyPr>
          <a:lstStyle>
            <a:lvl1pPr>
              <a:defRPr sz="800"/>
            </a:lvl1pPr>
          </a:lstStyle>
          <a:p>
            <a:r>
              <a:rPr lang="en-US" noProof="0"/>
              <a:t>Click icon to add picture</a:t>
            </a:r>
            <a:endParaRPr lang="en-US" noProof="0" dirty="0"/>
          </a:p>
        </p:txBody>
      </p:sp>
      <p:sp>
        <p:nvSpPr>
          <p:cNvPr id="11" name="Picture Placeholder 5" title="Decorative">
            <a:extLst>
              <a:ext uri="{FF2B5EF4-FFF2-40B4-BE49-F238E27FC236}">
                <a16:creationId xmlns:a16="http://schemas.microsoft.com/office/drawing/2014/main" id="{CE9C16DA-A24B-4516-BCC8-C747730478D8}"/>
              </a:ext>
            </a:extLst>
          </p:cNvPr>
          <p:cNvSpPr>
            <a:spLocks noGrp="1"/>
          </p:cNvSpPr>
          <p:nvPr>
            <p:ph type="pic" sz="quarter" idx="14"/>
          </p:nvPr>
        </p:nvSpPr>
        <p:spPr>
          <a:xfrm>
            <a:off x="6602922" y="2245735"/>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3" name="Picture Placeholder 5" title="Decorative">
            <a:extLst>
              <a:ext uri="{FF2B5EF4-FFF2-40B4-BE49-F238E27FC236}">
                <a16:creationId xmlns:a16="http://schemas.microsoft.com/office/drawing/2014/main" id="{A498122E-BB6F-4765-B85E-6410B9CE17AC}"/>
              </a:ext>
            </a:extLst>
          </p:cNvPr>
          <p:cNvSpPr>
            <a:spLocks noGrp="1"/>
          </p:cNvSpPr>
          <p:nvPr>
            <p:ph type="pic" sz="quarter" idx="15"/>
          </p:nvPr>
        </p:nvSpPr>
        <p:spPr>
          <a:xfrm>
            <a:off x="6602922" y="3537246"/>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14" name="Picture Placeholder 5" title="Decorative">
            <a:extLst>
              <a:ext uri="{FF2B5EF4-FFF2-40B4-BE49-F238E27FC236}">
                <a16:creationId xmlns:a16="http://schemas.microsoft.com/office/drawing/2014/main" id="{D19B2F25-5E98-4166-8476-BE599D16121D}"/>
              </a:ext>
            </a:extLst>
          </p:cNvPr>
          <p:cNvSpPr>
            <a:spLocks noGrp="1"/>
          </p:cNvSpPr>
          <p:nvPr>
            <p:ph type="pic" sz="quarter" idx="16"/>
          </p:nvPr>
        </p:nvSpPr>
        <p:spPr>
          <a:xfrm>
            <a:off x="6602922" y="4828757"/>
            <a:ext cx="973759" cy="973759"/>
          </a:xfrm>
          <a:prstGeom prst="ellipse">
            <a:avLst/>
          </a:prstGeom>
          <a:noFill/>
          <a:ln w="38100">
            <a:noFill/>
          </a:ln>
        </p:spPr>
        <p:txBody>
          <a:bodyPr vert="horz" lIns="91440" tIns="45720" rIns="91440" bIns="45720" rtlCol="0">
            <a:normAutofit/>
          </a:bodyPr>
          <a:lstStyle>
            <a:lvl1pPr>
              <a:defRPr lang="en-US" sz="800" dirty="0"/>
            </a:lvl1pPr>
          </a:lstStyle>
          <a:p>
            <a:pPr lvl="0"/>
            <a:r>
              <a:rPr lang="en-US" noProof="0"/>
              <a:t>Click icon to add picture</a:t>
            </a:r>
            <a:endParaRPr lang="en-US" noProof="0" dirty="0"/>
          </a:p>
        </p:txBody>
      </p:sp>
      <p:sp>
        <p:nvSpPr>
          <p:cNvPr id="9" name="Text Placeholder 8">
            <a:extLst>
              <a:ext uri="{FF2B5EF4-FFF2-40B4-BE49-F238E27FC236}">
                <a16:creationId xmlns:a16="http://schemas.microsoft.com/office/drawing/2014/main" id="{A985C547-771F-4BD4-ADA8-B270DC50BDBC}"/>
              </a:ext>
            </a:extLst>
          </p:cNvPr>
          <p:cNvSpPr>
            <a:spLocks noGrp="1"/>
          </p:cNvSpPr>
          <p:nvPr>
            <p:ph type="body" sz="quarter" idx="17"/>
          </p:nvPr>
        </p:nvSpPr>
        <p:spPr>
          <a:xfrm>
            <a:off x="7718323" y="1074809"/>
            <a:ext cx="3977648" cy="731694"/>
          </a:xfrm>
        </p:spPr>
        <p:txBody>
          <a:bodyPr anchor="ctr">
            <a:normAutofit/>
          </a:bodyPr>
          <a:lstStyle>
            <a:lvl1pPr marL="0" indent="0">
              <a:buNone/>
              <a:defRPr sz="1400"/>
            </a:lvl1pPr>
          </a:lstStyle>
          <a:p>
            <a:pPr lvl="0"/>
            <a:r>
              <a:rPr lang="en-US" noProof="0"/>
              <a:t>Click to edit Master text styles</a:t>
            </a:r>
          </a:p>
        </p:txBody>
      </p:sp>
      <p:sp>
        <p:nvSpPr>
          <p:cNvPr id="16" name="Text Placeholder 8">
            <a:extLst>
              <a:ext uri="{FF2B5EF4-FFF2-40B4-BE49-F238E27FC236}">
                <a16:creationId xmlns:a16="http://schemas.microsoft.com/office/drawing/2014/main" id="{5726DA1D-D34F-4505-9722-98586A88D858}"/>
              </a:ext>
            </a:extLst>
          </p:cNvPr>
          <p:cNvSpPr>
            <a:spLocks noGrp="1"/>
          </p:cNvSpPr>
          <p:nvPr>
            <p:ph type="body" sz="quarter" idx="18"/>
          </p:nvPr>
        </p:nvSpPr>
        <p:spPr>
          <a:xfrm>
            <a:off x="7718323" y="2365537"/>
            <a:ext cx="3977648" cy="731694"/>
          </a:xfrm>
        </p:spPr>
        <p:txBody>
          <a:bodyPr anchor="ctr">
            <a:normAutofit/>
          </a:bodyPr>
          <a:lstStyle>
            <a:lvl1pPr marL="0" indent="0">
              <a:buNone/>
              <a:defRPr sz="1400"/>
            </a:lvl1pPr>
          </a:lstStyle>
          <a:p>
            <a:pPr lvl="0"/>
            <a:r>
              <a:rPr lang="en-US" noProof="0"/>
              <a:t>Click to edit Master text styles</a:t>
            </a:r>
          </a:p>
        </p:txBody>
      </p:sp>
      <p:sp>
        <p:nvSpPr>
          <p:cNvPr id="18" name="Text Placeholder 8">
            <a:extLst>
              <a:ext uri="{FF2B5EF4-FFF2-40B4-BE49-F238E27FC236}">
                <a16:creationId xmlns:a16="http://schemas.microsoft.com/office/drawing/2014/main" id="{DA05F0E8-C4BA-4839-9D3B-C830E7398021}"/>
              </a:ext>
            </a:extLst>
          </p:cNvPr>
          <p:cNvSpPr>
            <a:spLocks noGrp="1"/>
          </p:cNvSpPr>
          <p:nvPr>
            <p:ph type="body" sz="quarter" idx="19"/>
          </p:nvPr>
        </p:nvSpPr>
        <p:spPr>
          <a:xfrm>
            <a:off x="7718323" y="3656265"/>
            <a:ext cx="3977648" cy="731694"/>
          </a:xfrm>
        </p:spPr>
        <p:txBody>
          <a:bodyPr anchor="ctr">
            <a:normAutofit/>
          </a:bodyPr>
          <a:lstStyle>
            <a:lvl1pPr marL="0" indent="0">
              <a:buNone/>
              <a:defRPr sz="1400"/>
            </a:lvl1pPr>
          </a:lstStyle>
          <a:p>
            <a:pPr lvl="0"/>
            <a:r>
              <a:rPr lang="en-US" noProof="0"/>
              <a:t>Click to edit Master text styles</a:t>
            </a:r>
          </a:p>
        </p:txBody>
      </p:sp>
      <p:sp>
        <p:nvSpPr>
          <p:cNvPr id="19" name="Text Placeholder 8">
            <a:extLst>
              <a:ext uri="{FF2B5EF4-FFF2-40B4-BE49-F238E27FC236}">
                <a16:creationId xmlns:a16="http://schemas.microsoft.com/office/drawing/2014/main" id="{3BDE5625-360A-435B-8812-2FFD30C937B1}"/>
              </a:ext>
            </a:extLst>
          </p:cNvPr>
          <p:cNvSpPr>
            <a:spLocks noGrp="1"/>
          </p:cNvSpPr>
          <p:nvPr>
            <p:ph type="body" sz="quarter" idx="20"/>
          </p:nvPr>
        </p:nvSpPr>
        <p:spPr>
          <a:xfrm>
            <a:off x="7718323" y="4946994"/>
            <a:ext cx="3977648" cy="731694"/>
          </a:xfrm>
        </p:spPr>
        <p:txBody>
          <a:bodyPr anchor="ctr">
            <a:normAutofit/>
          </a:bodyPr>
          <a:lstStyle>
            <a:lvl1pPr marL="0" indent="0">
              <a:buNone/>
              <a:defRPr sz="1400"/>
            </a:lvl1pPr>
          </a:lstStyle>
          <a:p>
            <a:pPr lvl="0"/>
            <a:r>
              <a:rPr lang="en-US" noProof="0"/>
              <a:t>Click to edit Master text styles</a:t>
            </a:r>
          </a:p>
        </p:txBody>
      </p:sp>
      <p:sp>
        <p:nvSpPr>
          <p:cNvPr id="15" name="Shape 62" title="Decorative">
            <a:extLst>
              <a:ext uri="{FF2B5EF4-FFF2-40B4-BE49-F238E27FC236}">
                <a16:creationId xmlns:a16="http://schemas.microsoft.com/office/drawing/2014/main" id="{E1A23DB6-E067-4A30-8C4B-98B452428518}"/>
              </a:ext>
            </a:extLst>
          </p:cNvPr>
          <p:cNvSpPr/>
          <p:nvPr userDrawn="1"/>
        </p:nvSpPr>
        <p:spPr>
          <a:xfrm rot="16200000" flipV="1">
            <a:off x="1918496" y="3276108"/>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4194667956"/>
      </p:ext>
    </p:extLst>
  </p:cSld>
  <p:clrMapOvr>
    <a:masterClrMapping/>
  </p:clrMapOvr>
  <p:extLst>
    <p:ext uri="{DCECCB84-F9BA-43D5-87BE-67443E8EF086}">
      <p15:sldGuideLst xmlns:p15="http://schemas.microsoft.com/office/powerpoint/2012/main">
        <p15:guide id="1" orient="horz" pos="2160">
          <p15:clr>
            <a:srgbClr val="FBAE40"/>
          </p15:clr>
        </p15:guide>
        <p15:guide id="2" pos="3864">
          <p15:clr>
            <a:srgbClr val="FBAE40"/>
          </p15:clr>
        </p15:guide>
      </p15:sldGuideLst>
    </p:ext>
  </p:extLst>
</p:sldLayout>
</file>

<file path=ppt/slideLayouts/slideLayout52.xml><?xml version="1.0" encoding="utf-8"?>
<p:sldLayout xmlns:a="http://schemas.openxmlformats.org/drawingml/2006/main" xmlns:r="http://schemas.openxmlformats.org/officeDocument/2006/relationships" xmlns:p="http://schemas.openxmlformats.org/presentationml/2006/main" preserve="1" userDrawn="1">
  <p:cSld name="27_Custom Layout">
    <p:spTree>
      <p:nvGrpSpPr>
        <p:cNvPr id="1" name=""/>
        <p:cNvGrpSpPr/>
        <p:nvPr/>
      </p:nvGrpSpPr>
      <p:grpSpPr>
        <a:xfrm>
          <a:off x="0" y="0"/>
          <a:ext cx="0" cy="0"/>
          <a:chOff x="0" y="0"/>
          <a:chExt cx="0" cy="0"/>
        </a:xfrm>
      </p:grpSpPr>
      <p:sp>
        <p:nvSpPr>
          <p:cNvPr id="3" name="Rectangle 2" title="Decorative"/>
          <p:cNvSpPr/>
          <p:nvPr userDrawn="1"/>
        </p:nvSpPr>
        <p:spPr>
          <a:xfrm>
            <a:off x="0" y="0"/>
            <a:ext cx="12192000" cy="28096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p:ph type="title"/>
          </p:nvPr>
        </p:nvSpPr>
        <p:spPr>
          <a:xfrm>
            <a:off x="1513581" y="597067"/>
            <a:ext cx="8768625" cy="1149325"/>
          </a:xfrm>
        </p:spPr>
        <p:txBody>
          <a:bodyPr lIns="0"/>
          <a:lstStyle>
            <a:lvl1pPr algn="ctr">
              <a:defRPr>
                <a:solidFill>
                  <a:schemeClr val="bg1"/>
                </a:solidFill>
              </a:defRPr>
            </a:lvl1pPr>
          </a:lstStyle>
          <a:p>
            <a:r>
              <a:rPr lang="en-US"/>
              <a:t>Click to edit Master title style</a:t>
            </a:r>
            <a:endParaRPr lang="en-US" dirty="0"/>
          </a:p>
        </p:txBody>
      </p:sp>
      <p:sp>
        <p:nvSpPr>
          <p:cNvPr id="5"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1038871" y="3050995"/>
            <a:ext cx="1643384" cy="1643384"/>
          </a:xfrm>
          <a:prstGeom prst="rect">
            <a:avLst/>
          </a:prstGeom>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3842264" y="3050995"/>
            <a:ext cx="1643384" cy="1643384"/>
          </a:xfrm>
          <a:prstGeom prst="rect">
            <a:avLst/>
          </a:prstGeom>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6645657" y="3061267"/>
            <a:ext cx="1643384" cy="1643384"/>
          </a:xfrm>
          <a:prstGeom prst="rect">
            <a:avLst/>
          </a:prstGeom>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449049" y="3061267"/>
            <a:ext cx="1643384" cy="1643384"/>
          </a:xfrm>
          <a:prstGeom prst="rect">
            <a:avLst/>
          </a:prstGeom>
        </p:spPr>
        <p:txBody>
          <a:bodyPr/>
          <a:lstStyle/>
          <a:p>
            <a:r>
              <a:rPr lang="en-US"/>
              <a:t>Click icon to add picture</a:t>
            </a: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p:ph type="body" sz="quarter" idx="15"/>
          </p:nvPr>
        </p:nvSpPr>
        <p:spPr>
          <a:xfrm>
            <a:off x="604711"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p:ph type="body" sz="quarter" idx="16" hasCustomPrompt="1"/>
          </p:nvPr>
        </p:nvSpPr>
        <p:spPr>
          <a:xfrm>
            <a:off x="604711"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p:ph type="body" sz="quarter" idx="17"/>
          </p:nvPr>
        </p:nvSpPr>
        <p:spPr>
          <a:xfrm>
            <a:off x="3410942" y="527200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p:ph type="body" sz="quarter" idx="18" hasCustomPrompt="1"/>
          </p:nvPr>
        </p:nvSpPr>
        <p:spPr>
          <a:xfrm>
            <a:off x="3410942" y="479147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7" name="Text Placeholder 6">
            <a:extLst>
              <a:ext uri="{FF2B5EF4-FFF2-40B4-BE49-F238E27FC236}">
                <a16:creationId xmlns:a16="http://schemas.microsoft.com/office/drawing/2014/main" id="{5A499762-AEDB-43BC-89CC-CC0602BEAF73}"/>
              </a:ext>
            </a:extLst>
          </p:cNvPr>
          <p:cNvSpPr>
            <a:spLocks noGrp="1"/>
          </p:cNvSpPr>
          <p:nvPr>
            <p:ph type="body" sz="quarter" idx="23"/>
          </p:nvPr>
        </p:nvSpPr>
        <p:spPr>
          <a:xfrm>
            <a:off x="621717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18" name="Text Placeholder 6">
            <a:extLst>
              <a:ext uri="{FF2B5EF4-FFF2-40B4-BE49-F238E27FC236}">
                <a16:creationId xmlns:a16="http://schemas.microsoft.com/office/drawing/2014/main" id="{880EDD7E-326D-47DC-B58D-88ECE1D00F94}"/>
              </a:ext>
            </a:extLst>
          </p:cNvPr>
          <p:cNvSpPr>
            <a:spLocks noGrp="1"/>
          </p:cNvSpPr>
          <p:nvPr>
            <p:ph type="body" sz="quarter" idx="24" hasCustomPrompt="1"/>
          </p:nvPr>
        </p:nvSpPr>
        <p:spPr>
          <a:xfrm>
            <a:off x="621717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19" name="Text Placeholder 6">
            <a:extLst>
              <a:ext uri="{FF2B5EF4-FFF2-40B4-BE49-F238E27FC236}">
                <a16:creationId xmlns:a16="http://schemas.microsoft.com/office/drawing/2014/main" id="{DB92C933-F978-486C-A305-0BAC73E0F152}"/>
              </a:ext>
            </a:extLst>
          </p:cNvPr>
          <p:cNvSpPr>
            <a:spLocks noGrp="1"/>
          </p:cNvSpPr>
          <p:nvPr>
            <p:ph type="body" sz="quarter" idx="25"/>
          </p:nvPr>
        </p:nvSpPr>
        <p:spPr>
          <a:xfrm>
            <a:off x="9023403" y="5282275"/>
            <a:ext cx="2517605" cy="1029458"/>
          </a:xfrm>
        </p:spPr>
        <p:txBody>
          <a:bodyPr lIns="0">
            <a:noAutofit/>
          </a:bodyPr>
          <a:lstStyle>
            <a:lvl1pPr marL="0" indent="0" algn="ctr">
              <a:buNone/>
              <a:defRPr sz="1400">
                <a:latin typeface="+mn-lt"/>
                <a:cs typeface="Arial" panose="020B0604020202020204" pitchFamily="34" charset="0"/>
              </a:defRPr>
            </a:lvl1pPr>
          </a:lstStyle>
          <a:p>
            <a:pPr lvl="0"/>
            <a:r>
              <a:rPr lang="en-US"/>
              <a:t>Click to edit Master text styles</a:t>
            </a:r>
          </a:p>
        </p:txBody>
      </p:sp>
      <p:sp>
        <p:nvSpPr>
          <p:cNvPr id="20" name="Text Placeholder 6">
            <a:extLst>
              <a:ext uri="{FF2B5EF4-FFF2-40B4-BE49-F238E27FC236}">
                <a16:creationId xmlns:a16="http://schemas.microsoft.com/office/drawing/2014/main" id="{B18BFAE0-942E-42DB-BD07-596D50E07E37}"/>
              </a:ext>
            </a:extLst>
          </p:cNvPr>
          <p:cNvSpPr>
            <a:spLocks noGrp="1"/>
          </p:cNvSpPr>
          <p:nvPr>
            <p:ph type="body" sz="quarter" idx="26" hasCustomPrompt="1"/>
          </p:nvPr>
        </p:nvSpPr>
        <p:spPr>
          <a:xfrm>
            <a:off x="9023403" y="4801749"/>
            <a:ext cx="2517605" cy="382749"/>
          </a:xfrm>
        </p:spPr>
        <p:txBody>
          <a:bodyPr lIns="0" anchor="b">
            <a:noAutofit/>
          </a:bodyPr>
          <a:lstStyle>
            <a:lvl1pPr marL="0" indent="0" algn="ctr">
              <a:buNone/>
              <a:defRPr sz="1600" b="1">
                <a:latin typeface="+mj-lt"/>
                <a:cs typeface="Arial" panose="020B0604020202020204" pitchFamily="34" charset="0"/>
              </a:defRPr>
            </a:lvl1pPr>
          </a:lstStyle>
          <a:p>
            <a:pPr lvl="0"/>
            <a:r>
              <a:rPr lang="en-US" dirty="0"/>
              <a:t>ADD NAME HERE</a:t>
            </a:r>
          </a:p>
        </p:txBody>
      </p:sp>
      <p:sp>
        <p:nvSpPr>
          <p:cNvPr id="21"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759266"/>
            <a:ext cx="0"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solidFill>
                <a:schemeClr val="bg1"/>
              </a:solidFill>
            </a:endParaRPr>
          </a:p>
        </p:txBody>
      </p:sp>
    </p:spTree>
    <p:extLst>
      <p:ext uri="{BB962C8B-B14F-4D97-AF65-F5344CB8AC3E}">
        <p14:creationId xmlns:p14="http://schemas.microsoft.com/office/powerpoint/2010/main" val="687764556"/>
      </p:ext>
    </p:extLst>
  </p:cSld>
  <p:clrMapOvr>
    <a:masterClrMapping/>
  </p:clrMapOvr>
</p:sldLayout>
</file>

<file path=ppt/slideLayouts/slideLayout53.xml><?xml version="1.0" encoding="utf-8"?>
<p:sldLayout xmlns:a="http://schemas.openxmlformats.org/drawingml/2006/main" xmlns:r="http://schemas.openxmlformats.org/officeDocument/2006/relationships" xmlns:p="http://schemas.openxmlformats.org/presentationml/2006/main" preserve="1" userDrawn="1">
  <p:cSld name="28_Custom Layout">
    <p:spTree>
      <p:nvGrpSpPr>
        <p:cNvPr id="1" name=""/>
        <p:cNvGrpSpPr/>
        <p:nvPr/>
      </p:nvGrpSpPr>
      <p:grpSpPr>
        <a:xfrm>
          <a:off x="0" y="0"/>
          <a:ext cx="0" cy="0"/>
          <a:chOff x="0" y="0"/>
          <a:chExt cx="0" cy="0"/>
        </a:xfrm>
      </p:grpSpPr>
      <p:sp>
        <p:nvSpPr>
          <p:cNvPr id="4" name="Rectangle 3" title="Decorative"/>
          <p:cNvSpPr/>
          <p:nvPr userDrawn="1"/>
        </p:nvSpPr>
        <p:spPr>
          <a:xfrm>
            <a:off x="0" y="1964267"/>
            <a:ext cx="3052729" cy="24435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1" name="Rectangle 20" title="Decorative"/>
          <p:cNvSpPr/>
          <p:nvPr userDrawn="1"/>
        </p:nvSpPr>
        <p:spPr>
          <a:xfrm>
            <a:off x="6092848" y="1964267"/>
            <a:ext cx="3052729" cy="2443502"/>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8" name="Rectangle 27" title="Decorative"/>
          <p:cNvSpPr/>
          <p:nvPr userDrawn="1"/>
        </p:nvSpPr>
        <p:spPr>
          <a:xfrm>
            <a:off x="9139272" y="4414498"/>
            <a:ext cx="3052729" cy="2443502"/>
          </a:xfrm>
          <a:prstGeom prst="rect">
            <a:avLst/>
          </a:prstGeom>
          <a:solidFill>
            <a:schemeClr val="accent2">
              <a:lumMod val="90000"/>
              <a:lumOff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A8FBBE79-9A2D-485C-A5FF-D6F6AFD2AFC3}"/>
              </a:ext>
            </a:extLst>
          </p:cNvPr>
          <p:cNvSpPr>
            <a:spLocks noGrp="1"/>
          </p:cNvSpPr>
          <p:nvPr userDrawn="1">
            <p:ph type="title"/>
          </p:nvPr>
        </p:nvSpPr>
        <p:spPr>
          <a:xfrm>
            <a:off x="2106887" y="616350"/>
            <a:ext cx="7978227" cy="1062602"/>
          </a:xfrm>
        </p:spPr>
        <p:txBody>
          <a:bodyPr lIns="0"/>
          <a:lstStyle>
            <a:lvl1pPr algn="ctr">
              <a:defRPr>
                <a:solidFill>
                  <a:schemeClr val="tx2"/>
                </a:solidFill>
              </a:defRPr>
            </a:lvl1pPr>
          </a:lstStyle>
          <a:p>
            <a:r>
              <a:rPr lang="en-US"/>
              <a:t>Click to edit Master title style</a:t>
            </a:r>
            <a:endParaRPr lang="en-US" dirty="0"/>
          </a:p>
        </p:txBody>
      </p:sp>
      <p:sp>
        <p:nvSpPr>
          <p:cNvPr id="30" name="Picture Placeholder 4" title="Decorative">
            <a:extLst>
              <a:ext uri="{FF2B5EF4-FFF2-40B4-BE49-F238E27FC236}">
                <a16:creationId xmlns:a16="http://schemas.microsoft.com/office/drawing/2014/main" id="{0D8C8A61-C19F-4EF6-A991-5B6EFC5F7AFB}"/>
              </a:ext>
            </a:extLst>
          </p:cNvPr>
          <p:cNvSpPr>
            <a:spLocks noGrp="1"/>
          </p:cNvSpPr>
          <p:nvPr>
            <p:ph type="pic" sz="quarter" idx="11"/>
          </p:nvPr>
        </p:nvSpPr>
        <p:spPr>
          <a:xfrm>
            <a:off x="0"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2" name="Picture Placeholder 4" title="Decorative">
            <a:extLst>
              <a:ext uri="{FF2B5EF4-FFF2-40B4-BE49-F238E27FC236}">
                <a16:creationId xmlns:a16="http://schemas.microsoft.com/office/drawing/2014/main" id="{12606688-9042-46BE-82EA-2A9034C21250}"/>
              </a:ext>
            </a:extLst>
          </p:cNvPr>
          <p:cNvSpPr>
            <a:spLocks noGrp="1"/>
          </p:cNvSpPr>
          <p:nvPr>
            <p:ph type="pic" sz="quarter" idx="13"/>
          </p:nvPr>
        </p:nvSpPr>
        <p:spPr>
          <a:xfrm>
            <a:off x="304642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33" name="Picture Placeholder 4" title="Decorative">
            <a:extLst>
              <a:ext uri="{FF2B5EF4-FFF2-40B4-BE49-F238E27FC236}">
                <a16:creationId xmlns:a16="http://schemas.microsoft.com/office/drawing/2014/main" id="{94A72397-DF36-48ED-9888-0827D143B9BE}"/>
              </a:ext>
            </a:extLst>
          </p:cNvPr>
          <p:cNvSpPr>
            <a:spLocks noGrp="1"/>
          </p:cNvSpPr>
          <p:nvPr>
            <p:ph type="pic" sz="quarter" idx="14"/>
          </p:nvPr>
        </p:nvSpPr>
        <p:spPr>
          <a:xfrm>
            <a:off x="9137904" y="1964267"/>
            <a:ext cx="3054096" cy="2441448"/>
          </a:xfrm>
          <a:prstGeom prst="rect">
            <a:avLst/>
          </a:prstGeom>
        </p:spPr>
        <p:txBody>
          <a:bodyPr>
            <a:normAutofit/>
          </a:bodyPr>
          <a:lstStyle>
            <a:lvl1pPr algn="ctr">
              <a:defRPr sz="1600"/>
            </a:lvl1pPr>
          </a:lstStyle>
          <a:p>
            <a:r>
              <a:rPr lang="en-US"/>
              <a:t>Click icon to add picture</a:t>
            </a:r>
            <a:endParaRPr lang="en-US" dirty="0"/>
          </a:p>
        </p:txBody>
      </p:sp>
      <p:sp>
        <p:nvSpPr>
          <p:cNvPr id="26" name="Rectangle 25" title="Decorative"/>
          <p:cNvSpPr/>
          <p:nvPr userDrawn="1"/>
        </p:nvSpPr>
        <p:spPr>
          <a:xfrm>
            <a:off x="3046424" y="4414498"/>
            <a:ext cx="3052729" cy="2443502"/>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Text Placeholder 6">
            <a:extLst>
              <a:ext uri="{FF2B5EF4-FFF2-40B4-BE49-F238E27FC236}">
                <a16:creationId xmlns:a16="http://schemas.microsoft.com/office/drawing/2014/main" id="{DD736A8B-DD51-4DE5-A500-3F2E06CA9E12}"/>
              </a:ext>
            </a:extLst>
          </p:cNvPr>
          <p:cNvSpPr>
            <a:spLocks noGrp="1"/>
          </p:cNvSpPr>
          <p:nvPr userDrawn="1">
            <p:ph type="body" sz="quarter" idx="15"/>
          </p:nvPr>
        </p:nvSpPr>
        <p:spPr>
          <a:xfrm>
            <a:off x="264410"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0" name="Text Placeholder 6">
            <a:extLst>
              <a:ext uri="{FF2B5EF4-FFF2-40B4-BE49-F238E27FC236}">
                <a16:creationId xmlns:a16="http://schemas.microsoft.com/office/drawing/2014/main" id="{088F0D2C-15BE-4CDF-B390-80500DDD7436}"/>
              </a:ext>
            </a:extLst>
          </p:cNvPr>
          <p:cNvSpPr>
            <a:spLocks noGrp="1"/>
          </p:cNvSpPr>
          <p:nvPr userDrawn="1">
            <p:ph type="body" sz="quarter" idx="16" hasCustomPrompt="1"/>
          </p:nvPr>
        </p:nvSpPr>
        <p:spPr>
          <a:xfrm>
            <a:off x="264410"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1" name="Text Placeholder 6">
            <a:extLst>
              <a:ext uri="{FF2B5EF4-FFF2-40B4-BE49-F238E27FC236}">
                <a16:creationId xmlns:a16="http://schemas.microsoft.com/office/drawing/2014/main" id="{BC14EC5C-D80F-42F2-A5F0-D4F07AADAECE}"/>
              </a:ext>
            </a:extLst>
          </p:cNvPr>
          <p:cNvSpPr>
            <a:spLocks noGrp="1"/>
          </p:cNvSpPr>
          <p:nvPr userDrawn="1">
            <p:ph type="body" sz="quarter" idx="17"/>
          </p:nvPr>
        </p:nvSpPr>
        <p:spPr>
          <a:xfrm>
            <a:off x="6359042" y="3652861"/>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2" name="Text Placeholder 6">
            <a:extLst>
              <a:ext uri="{FF2B5EF4-FFF2-40B4-BE49-F238E27FC236}">
                <a16:creationId xmlns:a16="http://schemas.microsoft.com/office/drawing/2014/main" id="{235DD3B7-76E7-45B9-B75B-30D7AFC8EE6C}"/>
              </a:ext>
            </a:extLst>
          </p:cNvPr>
          <p:cNvSpPr>
            <a:spLocks noGrp="1"/>
          </p:cNvSpPr>
          <p:nvPr userDrawn="1">
            <p:ph type="body" sz="quarter" idx="18" hasCustomPrompt="1"/>
          </p:nvPr>
        </p:nvSpPr>
        <p:spPr>
          <a:xfrm>
            <a:off x="6359042" y="3248535"/>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3" name="Text Placeholder 6">
            <a:extLst>
              <a:ext uri="{FF2B5EF4-FFF2-40B4-BE49-F238E27FC236}">
                <a16:creationId xmlns:a16="http://schemas.microsoft.com/office/drawing/2014/main" id="{3B9FAC90-EA8D-4C0E-A0D1-0D252B50A12F}"/>
              </a:ext>
            </a:extLst>
          </p:cNvPr>
          <p:cNvSpPr>
            <a:spLocks noGrp="1"/>
          </p:cNvSpPr>
          <p:nvPr userDrawn="1">
            <p:ph type="body" sz="quarter" idx="19"/>
          </p:nvPr>
        </p:nvSpPr>
        <p:spPr>
          <a:xfrm>
            <a:off x="3288925"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4" name="Text Placeholder 6">
            <a:extLst>
              <a:ext uri="{FF2B5EF4-FFF2-40B4-BE49-F238E27FC236}">
                <a16:creationId xmlns:a16="http://schemas.microsoft.com/office/drawing/2014/main" id="{5556F808-0B84-4923-9C86-83F13CFABBB6}"/>
              </a:ext>
            </a:extLst>
          </p:cNvPr>
          <p:cNvSpPr>
            <a:spLocks noGrp="1"/>
          </p:cNvSpPr>
          <p:nvPr userDrawn="1">
            <p:ph type="body" sz="quarter" idx="20" hasCustomPrompt="1"/>
          </p:nvPr>
        </p:nvSpPr>
        <p:spPr>
          <a:xfrm>
            <a:off x="3288925"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15" name="Text Placeholder 6">
            <a:extLst>
              <a:ext uri="{FF2B5EF4-FFF2-40B4-BE49-F238E27FC236}">
                <a16:creationId xmlns:a16="http://schemas.microsoft.com/office/drawing/2014/main" id="{6D49870F-68D7-4CDC-8F2A-696151FA2B90}"/>
              </a:ext>
            </a:extLst>
          </p:cNvPr>
          <p:cNvSpPr>
            <a:spLocks noGrp="1"/>
          </p:cNvSpPr>
          <p:nvPr userDrawn="1">
            <p:ph type="body" sz="quarter" idx="21"/>
          </p:nvPr>
        </p:nvSpPr>
        <p:spPr>
          <a:xfrm>
            <a:off x="9412281" y="5167572"/>
            <a:ext cx="2517605" cy="484146"/>
          </a:xfrm>
        </p:spPr>
        <p:txBody>
          <a:bodyPr lIns="0">
            <a:noAutofit/>
          </a:bodyPr>
          <a:lstStyle>
            <a:lvl1pPr marL="0" indent="0" algn="ctr">
              <a:buNone/>
              <a:defRPr sz="1400">
                <a:solidFill>
                  <a:schemeClr val="bg1"/>
                </a:solidFill>
                <a:latin typeface="+mn-lt"/>
                <a:cs typeface="Arial" panose="020B0604020202020204" pitchFamily="34" charset="0"/>
              </a:defRPr>
            </a:lvl1pPr>
          </a:lstStyle>
          <a:p>
            <a:pPr lvl="0"/>
            <a:r>
              <a:rPr lang="en-US"/>
              <a:t>Click to edit Master text styles</a:t>
            </a:r>
          </a:p>
        </p:txBody>
      </p:sp>
      <p:sp>
        <p:nvSpPr>
          <p:cNvPr id="16" name="Text Placeholder 6">
            <a:extLst>
              <a:ext uri="{FF2B5EF4-FFF2-40B4-BE49-F238E27FC236}">
                <a16:creationId xmlns:a16="http://schemas.microsoft.com/office/drawing/2014/main" id="{530C251D-6B9A-485B-A02D-AAF34ECA7B5D}"/>
              </a:ext>
            </a:extLst>
          </p:cNvPr>
          <p:cNvSpPr>
            <a:spLocks noGrp="1"/>
          </p:cNvSpPr>
          <p:nvPr userDrawn="1">
            <p:ph type="body" sz="quarter" idx="22" hasCustomPrompt="1"/>
          </p:nvPr>
        </p:nvSpPr>
        <p:spPr>
          <a:xfrm>
            <a:off x="9412281" y="4763246"/>
            <a:ext cx="2517605" cy="382749"/>
          </a:xfrm>
        </p:spPr>
        <p:txBody>
          <a:bodyPr lIns="0" anchor="b">
            <a:noAutofit/>
          </a:bodyPr>
          <a:lstStyle>
            <a:lvl1pPr marL="0" indent="0" algn="ctr">
              <a:buNone/>
              <a:defRPr sz="1600" b="1">
                <a:solidFill>
                  <a:schemeClr val="bg1"/>
                </a:solidFill>
                <a:latin typeface="+mj-lt"/>
                <a:cs typeface="Arial" panose="020B0604020202020204" pitchFamily="34" charset="0"/>
              </a:defRPr>
            </a:lvl1pPr>
          </a:lstStyle>
          <a:p>
            <a:pPr lvl="0"/>
            <a:r>
              <a:rPr lang="en-US" dirty="0"/>
              <a:t>ADD NAME HERE</a:t>
            </a:r>
          </a:p>
        </p:txBody>
      </p:sp>
      <p:sp>
        <p:nvSpPr>
          <p:cNvPr id="31" name="Picture Placeholder 4" title="Decorative">
            <a:extLst>
              <a:ext uri="{FF2B5EF4-FFF2-40B4-BE49-F238E27FC236}">
                <a16:creationId xmlns:a16="http://schemas.microsoft.com/office/drawing/2014/main" id="{FB28CC40-CBF3-4E1C-841D-45C7739F95EE}"/>
              </a:ext>
            </a:extLst>
          </p:cNvPr>
          <p:cNvSpPr>
            <a:spLocks noGrp="1"/>
          </p:cNvSpPr>
          <p:nvPr>
            <p:ph type="pic" sz="quarter" idx="12"/>
          </p:nvPr>
        </p:nvSpPr>
        <p:spPr>
          <a:xfrm>
            <a:off x="6092848" y="4416552"/>
            <a:ext cx="3054096" cy="2441448"/>
          </a:xfrm>
          <a:prstGeom prst="rect">
            <a:avLst/>
          </a:prstGeom>
        </p:spPr>
        <p:txBody>
          <a:bodyPr>
            <a:normAutofit/>
          </a:bodyPr>
          <a:lstStyle>
            <a:lvl1pPr algn="ctr">
              <a:defRPr sz="1600"/>
            </a:lvl1pPr>
          </a:lstStyle>
          <a:p>
            <a:r>
              <a:rPr lang="en-US"/>
              <a:t>Click icon to add picture</a:t>
            </a:r>
            <a:endParaRPr lang="en-US" dirty="0"/>
          </a:p>
        </p:txBody>
      </p:sp>
    </p:spTree>
    <p:extLst>
      <p:ext uri="{BB962C8B-B14F-4D97-AF65-F5344CB8AC3E}">
        <p14:creationId xmlns:p14="http://schemas.microsoft.com/office/powerpoint/2010/main" val="3331175097"/>
      </p:ext>
    </p:extLst>
  </p:cSld>
  <p:clrMapOvr>
    <a:masterClrMapping/>
  </p:clrMapOvr>
</p:sldLayout>
</file>

<file path=ppt/slideLayouts/slideLayout54.xml><?xml version="1.0" encoding="utf-8"?>
<p:sldLayout xmlns:a="http://schemas.openxmlformats.org/drawingml/2006/main" xmlns:r="http://schemas.openxmlformats.org/officeDocument/2006/relationships" xmlns:p="http://schemas.openxmlformats.org/presentationml/2006/main" preserve="1" userDrawn="1">
  <p:cSld name="3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accent1"/>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2247900"/>
            <a:ext cx="5620473" cy="3870325"/>
          </a:xfrm>
        </p:spPr>
        <p:txBody>
          <a:bodyPr/>
          <a:lstStyle/>
          <a:p>
            <a:r>
              <a:rPr lang="en-US" noProof="0"/>
              <a:t>Click icon to add chart</a:t>
            </a:r>
            <a:endParaRPr lang="en-US" noProof="0" dirty="0"/>
          </a:p>
        </p:txBody>
      </p:sp>
      <p:sp>
        <p:nvSpPr>
          <p:cNvPr id="2" name="Rectangle 1">
            <a:extLst>
              <a:ext uri="{FF2B5EF4-FFF2-40B4-BE49-F238E27FC236}">
                <a16:creationId xmlns:a16="http://schemas.microsoft.com/office/drawing/2014/main" id="{2B5F4DF3-3822-4AC9-9C82-C8D284E443EB}"/>
              </a:ext>
            </a:extLst>
          </p:cNvPr>
          <p:cNvSpPr/>
          <p:nvPr userDrawn="1"/>
        </p:nvSpPr>
        <p:spPr>
          <a:xfrm>
            <a:off x="5937569" y="2082800"/>
            <a:ext cx="5620473" cy="1016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Tree>
    <p:extLst>
      <p:ext uri="{BB962C8B-B14F-4D97-AF65-F5344CB8AC3E}">
        <p14:creationId xmlns:p14="http://schemas.microsoft.com/office/powerpoint/2010/main" val="2900963532"/>
      </p:ext>
    </p:extLst>
  </p:cSld>
  <p:clrMapOvr>
    <a:masterClrMapping/>
  </p:clrMapOvr>
</p:sldLayout>
</file>

<file path=ppt/slideLayouts/slideLayout55.xml><?xml version="1.0" encoding="utf-8"?>
<p:sldLayout xmlns:a="http://schemas.openxmlformats.org/drawingml/2006/main" xmlns:r="http://schemas.openxmlformats.org/officeDocument/2006/relationships" xmlns:p="http://schemas.openxmlformats.org/presentationml/2006/main" preserve="1" userDrawn="1">
  <p:cSld name="4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p>
            <a:r>
              <a:rPr lang="en-US" noProof="0"/>
              <a:t>Click icon to add chart</a:t>
            </a:r>
            <a:endParaRPr lang="en-US" noProof="0" dirty="0"/>
          </a:p>
        </p:txBody>
      </p:sp>
      <p:sp>
        <p:nvSpPr>
          <p:cNvPr id="7" name="Shape 62" title="Decorative">
            <a:extLst>
              <a:ext uri="{FF2B5EF4-FFF2-40B4-BE49-F238E27FC236}">
                <a16:creationId xmlns:a16="http://schemas.microsoft.com/office/drawing/2014/main" id="{5C48ADE8-5D65-4FF2-93E1-D504137454D1}"/>
              </a:ext>
            </a:extLst>
          </p:cNvPr>
          <p:cNvSpPr/>
          <p:nvPr userDrawn="1"/>
        </p:nvSpPr>
        <p:spPr>
          <a:xfrm flipV="1">
            <a:off x="5770807" y="839972"/>
            <a:ext cx="0" cy="5370328"/>
          </a:xfrm>
          <a:prstGeom prst="line">
            <a:avLst/>
          </a:prstGeom>
          <a:ln w="76200">
            <a:solidFill>
              <a:schemeClr val="accent1">
                <a:alpha val="97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310127378"/>
      </p:ext>
    </p:extLst>
  </p:cSld>
  <p:clrMapOvr>
    <a:masterClrMapping/>
  </p:clrMapOvr>
</p:sldLayout>
</file>

<file path=ppt/slideLayouts/slideLayout56.xml><?xml version="1.0" encoding="utf-8"?>
<p:sldLayout xmlns:a="http://schemas.openxmlformats.org/drawingml/2006/main" xmlns:r="http://schemas.openxmlformats.org/officeDocument/2006/relationships" xmlns:p="http://schemas.openxmlformats.org/presentationml/2006/main" preserve="1" userDrawn="1">
  <p:cSld name="5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1914768930"/>
      </p:ext>
    </p:extLst>
  </p:cSld>
  <p:clrMapOvr>
    <a:masterClrMapping/>
  </p:clrMapOvr>
</p:sldLayout>
</file>

<file path=ppt/slideLayouts/slideLayout57.xml><?xml version="1.0" encoding="utf-8"?>
<p:sldLayout xmlns:a="http://schemas.openxmlformats.org/drawingml/2006/main" xmlns:r="http://schemas.openxmlformats.org/officeDocument/2006/relationships" xmlns:p="http://schemas.openxmlformats.org/presentationml/2006/main" preserve="1" userDrawn="1">
  <p:cSld name="6_Blank ">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85EE74C1-9E1A-46A4-9261-8F389FEAB7F4}"/>
              </a:ext>
            </a:extLst>
          </p:cNvPr>
          <p:cNvSpPr/>
          <p:nvPr userDrawn="1"/>
        </p:nvSpPr>
        <p:spPr>
          <a:xfrm>
            <a:off x="5727700" y="0"/>
            <a:ext cx="6464300"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38200" y="839972"/>
            <a:ext cx="4767262" cy="1342045"/>
          </a:xfrm>
        </p:spPr>
        <p:txBody>
          <a:bodyPr lIns="0" anchor="b">
            <a:normAutofit/>
          </a:bodyPr>
          <a:lstStyle>
            <a:lvl1pPr>
              <a:defRPr sz="4000">
                <a:solidFill>
                  <a:schemeClr val="tx2"/>
                </a:solidFill>
              </a:defRPr>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838200" y="2635242"/>
            <a:ext cx="4767262" cy="3483263"/>
          </a:xfrm>
        </p:spPr>
        <p:txBody>
          <a:bodyPr lIns="0">
            <a:normAutofit/>
          </a:bodyPr>
          <a:lstStyle>
            <a:lvl1pPr marL="0" indent="0">
              <a:lnSpc>
                <a:spcPct val="100000"/>
              </a:lnSpc>
              <a:buNone/>
              <a:defRPr sz="1400" spc="0">
                <a:solidFill>
                  <a:schemeClr val="tx2"/>
                </a:solidFill>
                <a:latin typeface="+mn-lt"/>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14" name="Text Placeholder 11">
            <a:extLst>
              <a:ext uri="{FF2B5EF4-FFF2-40B4-BE49-F238E27FC236}">
                <a16:creationId xmlns:a16="http://schemas.microsoft.com/office/drawing/2014/main" id="{BC005EA5-AC3E-B248-B6E7-9CA2F3092AAD}"/>
              </a:ext>
            </a:extLst>
          </p:cNvPr>
          <p:cNvSpPr>
            <a:spLocks noGrp="1"/>
          </p:cNvSpPr>
          <p:nvPr>
            <p:ph type="body" sz="quarter" idx="12" hasCustomPrompt="1"/>
          </p:nvPr>
        </p:nvSpPr>
        <p:spPr>
          <a:xfrm>
            <a:off x="838200" y="2247679"/>
            <a:ext cx="4767262" cy="321901"/>
          </a:xfrm>
        </p:spPr>
        <p:txBody>
          <a:bodyPr lIns="0" anchor="t">
            <a:normAutofit/>
          </a:bodyPr>
          <a:lstStyle>
            <a:lvl1pPr marL="0" indent="0">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noProof="0"/>
              <a:t>SUBTITLE HERE</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937569" y="839972"/>
            <a:ext cx="5620473" cy="5278253"/>
          </a:xfrm>
        </p:spPr>
        <p:txBody>
          <a:bodyPr/>
          <a:lstStyle>
            <a:lvl1pPr>
              <a:defRPr>
                <a:solidFill>
                  <a:schemeClr val="bg1"/>
                </a:solidFill>
              </a:defRPr>
            </a:lvl1pPr>
          </a:lstStyle>
          <a:p>
            <a:r>
              <a:rPr lang="en-US" noProof="0"/>
              <a:t>Click icon to add chart</a:t>
            </a:r>
            <a:endParaRPr lang="en-US" noProof="0" dirty="0"/>
          </a:p>
        </p:txBody>
      </p:sp>
    </p:spTree>
    <p:extLst>
      <p:ext uri="{BB962C8B-B14F-4D97-AF65-F5344CB8AC3E}">
        <p14:creationId xmlns:p14="http://schemas.microsoft.com/office/powerpoint/2010/main" val="2115425809"/>
      </p:ext>
    </p:extLst>
  </p:cSld>
  <p:clrMapOvr>
    <a:masterClrMapping/>
  </p:clrMapOvr>
</p:sldLayout>
</file>

<file path=ppt/slideLayouts/slideLayout58.xml><?xml version="1.0" encoding="utf-8"?>
<p:sldLayout xmlns:a="http://schemas.openxmlformats.org/drawingml/2006/main" xmlns:r="http://schemas.openxmlformats.org/officeDocument/2006/relationships" xmlns:p="http://schemas.openxmlformats.org/presentationml/2006/main" preserve="1" userDrawn="1">
  <p:cSld name="1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838200" y="2392680"/>
            <a:ext cx="10719842" cy="4167505"/>
          </a:xfrm>
        </p:spPr>
        <p:txBody>
          <a:bodyPr/>
          <a:lstStyle/>
          <a:p>
            <a:r>
              <a:rPr lang="en-US" noProof="0"/>
              <a:t>Click icon to add chart</a:t>
            </a:r>
            <a:endParaRPr lang="en-US" noProof="0" dirty="0"/>
          </a:p>
        </p:txBody>
      </p:sp>
    </p:spTree>
    <p:extLst>
      <p:ext uri="{BB962C8B-B14F-4D97-AF65-F5344CB8AC3E}">
        <p14:creationId xmlns:p14="http://schemas.microsoft.com/office/powerpoint/2010/main" val="744560749"/>
      </p:ext>
    </p:extLst>
  </p:cSld>
  <p:clrMapOvr>
    <a:masterClrMapping/>
  </p:clrMapOvr>
</p:sldLayout>
</file>

<file path=ppt/slideLayouts/slideLayout59.xml><?xml version="1.0" encoding="utf-8"?>
<p:sldLayout xmlns:a="http://schemas.openxmlformats.org/drawingml/2006/main" xmlns:r="http://schemas.openxmlformats.org/officeDocument/2006/relationships" xmlns:p="http://schemas.openxmlformats.org/presentationml/2006/main" preserve="1" userDrawn="1">
  <p:cSld name="2_Blank ">
    <p:spTree>
      <p:nvGrpSpPr>
        <p:cNvPr id="1" name=""/>
        <p:cNvGrpSpPr/>
        <p:nvPr/>
      </p:nvGrpSpPr>
      <p:grpSpPr>
        <a:xfrm>
          <a:off x="0" y="0"/>
          <a:ext cx="0" cy="0"/>
          <a:chOff x="0" y="0"/>
          <a:chExt cx="0" cy="0"/>
        </a:xfrm>
      </p:grpSpPr>
      <p:sp>
        <p:nvSpPr>
          <p:cNvPr id="12" name="Title 1">
            <a:extLst>
              <a:ext uri="{FF2B5EF4-FFF2-40B4-BE49-F238E27FC236}">
                <a16:creationId xmlns:a16="http://schemas.microsoft.com/office/drawing/2014/main" id="{8F6D2B1F-21AB-FC4C-ADF6-BC4463A62DC7}"/>
              </a:ext>
            </a:extLst>
          </p:cNvPr>
          <p:cNvSpPr>
            <a:spLocks noGrp="1"/>
          </p:cNvSpPr>
          <p:nvPr>
            <p:ph type="title" hasCustomPrompt="1"/>
          </p:nvPr>
        </p:nvSpPr>
        <p:spPr>
          <a:xfrm>
            <a:off x="847180" y="687572"/>
            <a:ext cx="4767262" cy="1342045"/>
          </a:xfrm>
        </p:spPr>
        <p:txBody>
          <a:bodyPr lIns="0" anchor="b">
            <a:normAutofit/>
          </a:bodyPr>
          <a:lstStyle>
            <a:lvl1pPr algn="r">
              <a:defRPr sz="4000"/>
            </a:lvl1pPr>
          </a:lstStyle>
          <a:p>
            <a:r>
              <a:rPr lang="en-US" noProof="0"/>
              <a:t>Click to Add </a:t>
            </a:r>
            <a:br>
              <a:rPr lang="en-US" noProof="0"/>
            </a:br>
            <a:r>
              <a:rPr lang="en-US" noProof="0"/>
              <a:t>Slide Title Here</a:t>
            </a:r>
          </a:p>
        </p:txBody>
      </p:sp>
      <p:sp>
        <p:nvSpPr>
          <p:cNvPr id="13" name="Text Placeholder 11">
            <a:extLst>
              <a:ext uri="{FF2B5EF4-FFF2-40B4-BE49-F238E27FC236}">
                <a16:creationId xmlns:a16="http://schemas.microsoft.com/office/drawing/2014/main" id="{F1372009-C299-3A49-80B3-22EAC70160E8}"/>
              </a:ext>
            </a:extLst>
          </p:cNvPr>
          <p:cNvSpPr>
            <a:spLocks noGrp="1"/>
          </p:cNvSpPr>
          <p:nvPr>
            <p:ph type="body" sz="quarter" idx="11"/>
          </p:nvPr>
        </p:nvSpPr>
        <p:spPr>
          <a:xfrm>
            <a:off x="5815420" y="687573"/>
            <a:ext cx="5370740" cy="1342044"/>
          </a:xfrm>
        </p:spPr>
        <p:txBody>
          <a:bodyPr lIns="0">
            <a:normAutofit/>
          </a:bodyPr>
          <a:lstStyle>
            <a:lvl1pPr marL="0" indent="0">
              <a:lnSpc>
                <a:spcPct val="100000"/>
              </a:lnSpc>
              <a:buNone/>
              <a:defRPr sz="1400" spc="0">
                <a:solidFill>
                  <a:schemeClr val="tx2"/>
                </a:solidFill>
              </a:defRPr>
            </a:lvl1pPr>
            <a:lvl2pPr marL="457200" indent="0">
              <a:lnSpc>
                <a:spcPct val="100000"/>
              </a:lnSpc>
              <a:buNone/>
              <a:defRPr sz="1100" spc="0">
                <a:solidFill>
                  <a:schemeClr val="tx2"/>
                </a:solidFill>
              </a:defRPr>
            </a:lvl2pPr>
            <a:lvl3pPr marL="914400" indent="0">
              <a:lnSpc>
                <a:spcPct val="100000"/>
              </a:lnSpc>
              <a:buNone/>
              <a:defRPr sz="1050" spc="0">
                <a:solidFill>
                  <a:schemeClr val="tx2"/>
                </a:solidFill>
              </a:defRPr>
            </a:lvl3pPr>
            <a:lvl4pPr marL="1371600" indent="0">
              <a:lnSpc>
                <a:spcPct val="100000"/>
              </a:lnSpc>
              <a:buNone/>
              <a:defRPr sz="1000" spc="0">
                <a:solidFill>
                  <a:schemeClr val="tx2"/>
                </a:solidFill>
              </a:defRPr>
            </a:lvl4pPr>
            <a:lvl5pPr marL="1828800" indent="0">
              <a:lnSpc>
                <a:spcPct val="100000"/>
              </a:lnSpc>
              <a:buNone/>
              <a:defRPr sz="1000" spc="0">
                <a:solidFill>
                  <a:schemeClr val="tx2"/>
                </a:solidFill>
              </a:defRPr>
            </a:lvl5pPr>
          </a:lstStyle>
          <a:p>
            <a:pPr lvl="0"/>
            <a:r>
              <a:rPr lang="en-US" noProof="0"/>
              <a:t>Click to edit Master text styles</a:t>
            </a:r>
          </a:p>
        </p:txBody>
      </p:sp>
      <p:sp>
        <p:nvSpPr>
          <p:cNvPr id="3" name="Chart Placeholder 2" title="Decorative">
            <a:extLst>
              <a:ext uri="{FF2B5EF4-FFF2-40B4-BE49-F238E27FC236}">
                <a16:creationId xmlns:a16="http://schemas.microsoft.com/office/drawing/2014/main" id="{D352E4A8-F531-4E6C-BD45-CE540EDB1D48}"/>
              </a:ext>
            </a:extLst>
          </p:cNvPr>
          <p:cNvSpPr>
            <a:spLocks noGrp="1"/>
          </p:cNvSpPr>
          <p:nvPr>
            <p:ph type="chart" sz="quarter" idx="13"/>
          </p:nvPr>
        </p:nvSpPr>
        <p:spPr>
          <a:xfrm>
            <a:off x="5815420" y="2392680"/>
            <a:ext cx="5742622" cy="4023995"/>
          </a:xfrm>
        </p:spPr>
        <p:txBody>
          <a:bodyPr/>
          <a:lstStyle/>
          <a:p>
            <a:r>
              <a:rPr lang="en-US" noProof="0"/>
              <a:t>Click icon to add chart</a:t>
            </a:r>
            <a:endParaRPr lang="en-US" noProof="0" dirty="0"/>
          </a:p>
        </p:txBody>
      </p:sp>
      <p:sp>
        <p:nvSpPr>
          <p:cNvPr id="4" name="Picture Placeholder 3" title="Decorative">
            <a:extLst>
              <a:ext uri="{FF2B5EF4-FFF2-40B4-BE49-F238E27FC236}">
                <a16:creationId xmlns:a16="http://schemas.microsoft.com/office/drawing/2014/main" id="{C9E9201F-1E54-4CE0-974D-2A45F04F48B9}"/>
              </a:ext>
            </a:extLst>
          </p:cNvPr>
          <p:cNvSpPr>
            <a:spLocks noGrp="1"/>
          </p:cNvSpPr>
          <p:nvPr>
            <p:ph type="pic" sz="quarter" idx="14"/>
          </p:nvPr>
        </p:nvSpPr>
        <p:spPr>
          <a:xfrm>
            <a:off x="838200" y="2392045"/>
            <a:ext cx="4776788" cy="4023995"/>
          </a:xfrm>
        </p:spPr>
        <p:txBody>
          <a:bodyPr/>
          <a:lstStyle/>
          <a:p>
            <a:r>
              <a:rPr lang="en-US" noProof="0"/>
              <a:t>Click icon to add picture</a:t>
            </a:r>
            <a:endParaRPr lang="en-US" noProof="0" dirty="0"/>
          </a:p>
        </p:txBody>
      </p:sp>
    </p:spTree>
    <p:extLst>
      <p:ext uri="{BB962C8B-B14F-4D97-AF65-F5344CB8AC3E}">
        <p14:creationId xmlns:p14="http://schemas.microsoft.com/office/powerpoint/2010/main" val="6985145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5_Title Slide with Image">
    <p:bg>
      <p:bgPr>
        <a:solidFill>
          <a:schemeClr val="accent4"/>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bg2">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878760624"/>
      </p:ext>
    </p:extLst>
  </p:cSld>
  <p:clrMapOvr>
    <a:masterClrMapping/>
  </p:clrMapOvr>
</p:sldLayout>
</file>

<file path=ppt/slideLayouts/slideLayout60.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8674535-13A9-914D-A6BC-97AFF288301C}"/>
              </a:ext>
            </a:extLst>
          </p:cNvPr>
          <p:cNvSpPr>
            <a:spLocks noGrp="1"/>
          </p:cNvSpPr>
          <p:nvPr>
            <p:ph type="title" hasCustomPrompt="1"/>
          </p:nvPr>
        </p:nvSpPr>
        <p:spPr>
          <a:xfrm>
            <a:off x="647700" y="289560"/>
            <a:ext cx="10896600" cy="893218"/>
          </a:xfrm>
        </p:spPr>
        <p:txBody>
          <a:bodyPr anchor="b"/>
          <a:lstStyle>
            <a:lvl1pPr algn="ctr">
              <a:defRPr/>
            </a:lvl1pPr>
          </a:lstStyle>
          <a:p>
            <a:r>
              <a:rPr lang="en-US" dirty="0"/>
              <a:t>CLICK TO EDIT MASTER TITLE STYLE</a:t>
            </a:r>
          </a:p>
        </p:txBody>
      </p:sp>
      <p:sp>
        <p:nvSpPr>
          <p:cNvPr id="11" name="Text Placeholder 11">
            <a:extLst>
              <a:ext uri="{FF2B5EF4-FFF2-40B4-BE49-F238E27FC236}">
                <a16:creationId xmlns:a16="http://schemas.microsoft.com/office/drawing/2014/main" id="{43A40995-514F-A74C-B120-F2ADB492062F}"/>
              </a:ext>
            </a:extLst>
          </p:cNvPr>
          <p:cNvSpPr>
            <a:spLocks noGrp="1"/>
          </p:cNvSpPr>
          <p:nvPr>
            <p:ph type="body" sz="quarter" idx="12" hasCustomPrompt="1"/>
          </p:nvPr>
        </p:nvSpPr>
        <p:spPr>
          <a:xfrm>
            <a:off x="647700" y="1097363"/>
            <a:ext cx="10896600" cy="602887"/>
          </a:xfrm>
        </p:spPr>
        <p:txBody>
          <a:bodyPr anchor="ctr">
            <a:normAutofit/>
          </a:bodyPr>
          <a:lstStyle>
            <a:lvl1pPr marL="0" indent="0" algn="ctr">
              <a:buNone/>
              <a:defRPr sz="1400" spc="300">
                <a:solidFill>
                  <a:schemeClr val="tx2"/>
                </a:solidFill>
                <a:latin typeface="+mj-lt"/>
              </a:defRPr>
            </a:lvl1pPr>
            <a:lvl2pPr>
              <a:defRPr sz="1100">
                <a:solidFill>
                  <a:schemeClr val="tx2"/>
                </a:solidFill>
              </a:defRPr>
            </a:lvl2pPr>
            <a:lvl3pPr>
              <a:defRPr sz="1050">
                <a:solidFill>
                  <a:schemeClr val="tx2"/>
                </a:solidFill>
              </a:defRPr>
            </a:lvl3pPr>
            <a:lvl4pPr>
              <a:defRPr sz="1000">
                <a:solidFill>
                  <a:schemeClr val="tx2"/>
                </a:solidFill>
              </a:defRPr>
            </a:lvl4pPr>
            <a:lvl5pPr>
              <a:defRPr sz="1000">
                <a:solidFill>
                  <a:schemeClr val="tx2"/>
                </a:solidFill>
              </a:defRPr>
            </a:lvl5pPr>
          </a:lstStyle>
          <a:p>
            <a:pPr lvl="0"/>
            <a:r>
              <a:rPr lang="en-US" dirty="0"/>
              <a:t>SUBTITLE HERE</a:t>
            </a:r>
          </a:p>
        </p:txBody>
      </p:sp>
      <p:sp>
        <p:nvSpPr>
          <p:cNvPr id="4" name="Table Placeholder 3" title="Decorative">
            <a:extLst>
              <a:ext uri="{FF2B5EF4-FFF2-40B4-BE49-F238E27FC236}">
                <a16:creationId xmlns:a16="http://schemas.microsoft.com/office/drawing/2014/main" id="{EC1740A4-BBA1-4296-9738-ADD3B80B2439}"/>
              </a:ext>
            </a:extLst>
          </p:cNvPr>
          <p:cNvSpPr>
            <a:spLocks noGrp="1"/>
          </p:cNvSpPr>
          <p:nvPr>
            <p:ph type="tbl" sz="quarter" idx="13"/>
          </p:nvPr>
        </p:nvSpPr>
        <p:spPr>
          <a:xfrm>
            <a:off x="647700" y="1806575"/>
            <a:ext cx="10896600" cy="4578350"/>
          </a:xfrm>
        </p:spPr>
        <p:txBody>
          <a:bodyPr/>
          <a:lstStyle/>
          <a:p>
            <a:r>
              <a:rPr lang="en-US"/>
              <a:t>Click icon to add table</a:t>
            </a:r>
            <a:endParaRPr lang="en-US" dirty="0"/>
          </a:p>
        </p:txBody>
      </p:sp>
    </p:spTree>
    <p:extLst>
      <p:ext uri="{BB962C8B-B14F-4D97-AF65-F5344CB8AC3E}">
        <p14:creationId xmlns:p14="http://schemas.microsoft.com/office/powerpoint/2010/main" val="850829841"/>
      </p:ext>
    </p:extLst>
  </p:cSld>
  <p:clrMapOvr>
    <a:masterClrMapping/>
  </p:clrMapOvr>
</p:sldLayout>
</file>

<file path=ppt/slideLayouts/slideLayout6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1286972320"/>
      </p:ext>
    </p:extLst>
  </p:cSld>
  <p:clrMapOvr>
    <a:masterClrMapping/>
  </p:clrMapOvr>
</p:sldLayout>
</file>

<file path=ppt/slideLayouts/slideLayout62.xml><?xml version="1.0" encoding="utf-8"?>
<p:sldLayout xmlns:a="http://schemas.openxmlformats.org/drawingml/2006/main" xmlns:r="http://schemas.openxmlformats.org/officeDocument/2006/relationships" xmlns:p="http://schemas.openxmlformats.org/presentationml/2006/main" preserve="1" userDrawn="1">
  <p:cSld name="3_Blank">
    <p:spTree>
      <p:nvGrpSpPr>
        <p:cNvPr id="1" name=""/>
        <p:cNvGrpSpPr/>
        <p:nvPr/>
      </p:nvGrpSpPr>
      <p:grpSpPr>
        <a:xfrm>
          <a:off x="0" y="0"/>
          <a:ext cx="0" cy="0"/>
          <a:chOff x="0" y="0"/>
          <a:chExt cx="0" cy="0"/>
        </a:xfrm>
      </p:grpSpPr>
      <p:sp>
        <p:nvSpPr>
          <p:cNvPr id="3" name="Rectangle 2">
            <a:extLst>
              <a:ext uri="{FF2B5EF4-FFF2-40B4-BE49-F238E27FC236}">
                <a16:creationId xmlns:a16="http://schemas.microsoft.com/office/drawing/2014/main" id="{EAB4EF4F-0A84-4C50-B171-F044231527B2}"/>
              </a:ext>
            </a:extLst>
          </p:cNvPr>
          <p:cNvSpPr/>
          <p:nvPr userDrawn="1"/>
        </p:nvSpPr>
        <p:spPr>
          <a:xfrm>
            <a:off x="0" y="0"/>
            <a:ext cx="12192000"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3236595" y="260350"/>
            <a:ext cx="4492625" cy="630078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7839076" y="260350"/>
            <a:ext cx="4052888" cy="3803650"/>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7" name="Picture Placeholder 6" title="Decorative">
            <a:extLst>
              <a:ext uri="{FF2B5EF4-FFF2-40B4-BE49-F238E27FC236}">
                <a16:creationId xmlns:a16="http://schemas.microsoft.com/office/drawing/2014/main" id="{B64BDA74-9644-41EB-984D-939D27B60F3F}"/>
              </a:ext>
            </a:extLst>
          </p:cNvPr>
          <p:cNvSpPr>
            <a:spLocks noGrp="1"/>
          </p:cNvSpPr>
          <p:nvPr>
            <p:ph type="pic" sz="quarter" idx="16"/>
          </p:nvPr>
        </p:nvSpPr>
        <p:spPr>
          <a:xfrm>
            <a:off x="7839076" y="4165600"/>
            <a:ext cx="4052888" cy="2395538"/>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518160" y="450030"/>
            <a:ext cx="2578099"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1612562" y="1959892"/>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252937798"/>
      </p:ext>
    </p:extLst>
  </p:cSld>
  <p:clrMapOvr>
    <a:masterClrMapping/>
  </p:clrMapOvr>
</p:sldLayout>
</file>

<file path=ppt/slideLayouts/slideLayout63.xml><?xml version="1.0" encoding="utf-8"?>
<p:sldLayout xmlns:a="http://schemas.openxmlformats.org/drawingml/2006/main" xmlns:r="http://schemas.openxmlformats.org/officeDocument/2006/relationships" xmlns:p="http://schemas.openxmlformats.org/presentationml/2006/main" preserve="1" userDrawn="1">
  <p:cSld name="4_Blank">
    <p:spTree>
      <p:nvGrpSpPr>
        <p:cNvPr id="1" name=""/>
        <p:cNvGrpSpPr/>
        <p:nvPr/>
      </p:nvGrpSpPr>
      <p:grpSpPr>
        <a:xfrm>
          <a:off x="0" y="0"/>
          <a:ext cx="0" cy="0"/>
          <a:chOff x="0" y="0"/>
          <a:chExt cx="0" cy="0"/>
        </a:xfrm>
      </p:grpSpPr>
      <p:sp>
        <p:nvSpPr>
          <p:cNvPr id="4" name="Picture Placeholder 6" title="Decorative">
            <a:extLst>
              <a:ext uri="{FF2B5EF4-FFF2-40B4-BE49-F238E27FC236}">
                <a16:creationId xmlns:a16="http://schemas.microsoft.com/office/drawing/2014/main" id="{18957288-25D1-4D25-BECD-5A2E6A888185}"/>
              </a:ext>
            </a:extLst>
          </p:cNvPr>
          <p:cNvSpPr>
            <a:spLocks noGrp="1"/>
          </p:cNvSpPr>
          <p:nvPr>
            <p:ph type="pic" sz="quarter" idx="13"/>
          </p:nvPr>
        </p:nvSpPr>
        <p:spPr>
          <a:xfrm>
            <a:off x="2315" y="1497808"/>
            <a:ext cx="3129335" cy="5360192"/>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6" name="Picture Placeholder 6" title="Decorative">
            <a:extLst>
              <a:ext uri="{FF2B5EF4-FFF2-40B4-BE49-F238E27FC236}">
                <a16:creationId xmlns:a16="http://schemas.microsoft.com/office/drawing/2014/main" id="{3F6FD22A-5FDA-45EC-BE49-3C0E30A397B0}"/>
              </a:ext>
            </a:extLst>
          </p:cNvPr>
          <p:cNvSpPr>
            <a:spLocks noGrp="1"/>
          </p:cNvSpPr>
          <p:nvPr>
            <p:ph type="pic" sz="quarter" idx="15"/>
          </p:nvPr>
        </p:nvSpPr>
        <p:spPr>
          <a:xfrm>
            <a:off x="3366714" y="-20671"/>
            <a:ext cx="3129336" cy="5397069"/>
          </a:xfrm>
          <a:solidFill>
            <a:schemeClr val="bg1">
              <a:lumMod val="95000"/>
            </a:schemeClr>
          </a:solidFill>
        </p:spPr>
        <p:txBody>
          <a:bodyPr vert="horz" lIns="91440" tIns="45720" rIns="91440" bIns="45720" rtlCol="0">
            <a:normAutofit/>
          </a:bodyPr>
          <a:lstStyle>
            <a:lvl1pPr>
              <a:defRPr lang="en-US" sz="1800"/>
            </a:lvl1pPr>
          </a:lstStyle>
          <a:p>
            <a:pPr marL="0" lvl="0" indent="0" algn="ctr">
              <a:buNone/>
            </a:pPr>
            <a:r>
              <a:rPr lang="en-US" noProof="0"/>
              <a:t>Click icon to add picture</a:t>
            </a:r>
            <a:endParaRPr lang="en-US" noProof="0" dirty="0"/>
          </a:p>
        </p:txBody>
      </p:sp>
      <p:sp>
        <p:nvSpPr>
          <p:cNvPr id="8" name="Title 1">
            <a:extLst>
              <a:ext uri="{FF2B5EF4-FFF2-40B4-BE49-F238E27FC236}">
                <a16:creationId xmlns:a16="http://schemas.microsoft.com/office/drawing/2014/main" id="{531D0563-B39F-46E6-AC0D-1CDBD9E8989A}"/>
              </a:ext>
            </a:extLst>
          </p:cNvPr>
          <p:cNvSpPr>
            <a:spLocks noGrp="1"/>
          </p:cNvSpPr>
          <p:nvPr>
            <p:ph type="title" hasCustomPrompt="1"/>
          </p:nvPr>
        </p:nvSpPr>
        <p:spPr>
          <a:xfrm>
            <a:off x="7461446" y="2718684"/>
            <a:ext cx="3415560" cy="2508588"/>
          </a:xfrm>
        </p:spPr>
        <p:txBody>
          <a:bodyPr lIns="0" anchor="b">
            <a:normAutofit/>
          </a:bodyPr>
          <a:lstStyle>
            <a:lvl1pPr algn="l">
              <a:defRPr sz="4000"/>
            </a:lvl1pPr>
          </a:lstStyle>
          <a:p>
            <a:r>
              <a:rPr lang="en-US" noProof="0"/>
              <a:t>Click to Add </a:t>
            </a:r>
            <a:br>
              <a:rPr lang="en-US" noProof="0"/>
            </a:br>
            <a:r>
              <a:rPr lang="en-US" noProof="0"/>
              <a:t>Slide Title Here</a:t>
            </a:r>
          </a:p>
        </p:txBody>
      </p:sp>
      <p:sp>
        <p:nvSpPr>
          <p:cNvPr id="10" name="Shape 62" title="Decorative">
            <a:extLst>
              <a:ext uri="{FF2B5EF4-FFF2-40B4-BE49-F238E27FC236}">
                <a16:creationId xmlns:a16="http://schemas.microsoft.com/office/drawing/2014/main" id="{E1A23DB6-E067-4A30-8C4B-98B452428518}"/>
              </a:ext>
            </a:extLst>
          </p:cNvPr>
          <p:cNvSpPr/>
          <p:nvPr userDrawn="1"/>
        </p:nvSpPr>
        <p:spPr>
          <a:xfrm rot="16200000" flipV="1">
            <a:off x="8555848" y="4281994"/>
            <a:ext cx="0" cy="2188805"/>
          </a:xfrm>
          <a:prstGeom prst="line">
            <a:avLst/>
          </a:prstGeom>
          <a:ln w="76200">
            <a:solidFill>
              <a:schemeClr val="accent4"/>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lang="en-US" sz="1500" noProof="0" dirty="0"/>
          </a:p>
        </p:txBody>
      </p:sp>
    </p:spTree>
    <p:extLst>
      <p:ext uri="{BB962C8B-B14F-4D97-AF65-F5344CB8AC3E}">
        <p14:creationId xmlns:p14="http://schemas.microsoft.com/office/powerpoint/2010/main" val="1096761809"/>
      </p:ext>
    </p:extLst>
  </p:cSld>
  <p:clrMapOvr>
    <a:masterClrMapping/>
  </p:clrMapOvr>
</p:sldLayout>
</file>

<file path=ppt/slideLayouts/slideLayout64.xml><?xml version="1.0" encoding="utf-8"?>
<p:sldLayout xmlns:a="http://schemas.openxmlformats.org/drawingml/2006/main" xmlns:r="http://schemas.openxmlformats.org/officeDocument/2006/relationships" xmlns:p="http://schemas.openxmlformats.org/presentationml/2006/main" preserve="1" userDrawn="1">
  <p:cSld name="2_Blank">
    <p:spTree>
      <p:nvGrpSpPr>
        <p:cNvPr id="1" name=""/>
        <p:cNvGrpSpPr/>
        <p:nvPr/>
      </p:nvGrpSpPr>
      <p:grpSpPr>
        <a:xfrm>
          <a:off x="0" y="0"/>
          <a:ext cx="0" cy="0"/>
          <a:chOff x="0" y="0"/>
          <a:chExt cx="0" cy="0"/>
        </a:xfrm>
      </p:grpSpPr>
      <p:sp>
        <p:nvSpPr>
          <p:cNvPr id="3" name="Picture Placeholder 4" title="Decorative">
            <a:extLst>
              <a:ext uri="{FF2B5EF4-FFF2-40B4-BE49-F238E27FC236}">
                <a16:creationId xmlns:a16="http://schemas.microsoft.com/office/drawing/2014/main" id="{AC817481-FC70-46B9-B779-4E5C04778C8E}"/>
              </a:ext>
            </a:extLst>
          </p:cNvPr>
          <p:cNvSpPr>
            <a:spLocks noGrp="1"/>
          </p:cNvSpPr>
          <p:nvPr>
            <p:ph type="pic" sz="quarter" idx="10"/>
          </p:nvPr>
        </p:nvSpPr>
        <p:spPr>
          <a:xfrm>
            <a:off x="212725" y="1260389"/>
            <a:ext cx="2816352" cy="3173816"/>
          </a:xfrm>
          <a:solidFill>
            <a:schemeClr val="bg1">
              <a:lumMod val="95000"/>
            </a:schemeClr>
          </a:solidFill>
        </p:spPr>
        <p:txBody>
          <a:bodyPr/>
          <a:lstStyle/>
          <a:p>
            <a:r>
              <a:rPr lang="en-US"/>
              <a:t>Click icon to add picture</a:t>
            </a:r>
            <a:endParaRPr lang="en-US" dirty="0"/>
          </a:p>
        </p:txBody>
      </p:sp>
      <p:sp>
        <p:nvSpPr>
          <p:cNvPr id="4"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1"/>
          </p:nvPr>
        </p:nvSpPr>
        <p:spPr>
          <a:xfrm>
            <a:off x="3194701" y="0"/>
            <a:ext cx="2817564" cy="3175686"/>
          </a:xfrm>
          <a:solidFill>
            <a:schemeClr val="bg1">
              <a:lumMod val="95000"/>
            </a:schemeClr>
          </a:solidFill>
        </p:spPr>
        <p:txBody>
          <a:bodyPr/>
          <a:lstStyle/>
          <a:p>
            <a:r>
              <a:rPr lang="en-US"/>
              <a:t>Click icon to add picture</a:t>
            </a:r>
            <a:endParaRPr lang="en-US" dirty="0"/>
          </a:p>
        </p:txBody>
      </p:sp>
      <p:sp>
        <p:nvSpPr>
          <p:cNvPr id="5" name="Picture Placeholder 4" title="Decorative">
            <a:extLst>
              <a:ext uri="{FF2B5EF4-FFF2-40B4-BE49-F238E27FC236}">
                <a16:creationId xmlns:a16="http://schemas.microsoft.com/office/drawing/2014/main" id="{00DB6AEA-811C-4554-97AF-7D4F2639BDC7}"/>
              </a:ext>
            </a:extLst>
          </p:cNvPr>
          <p:cNvSpPr>
            <a:spLocks noGrp="1"/>
          </p:cNvSpPr>
          <p:nvPr>
            <p:ph type="pic" sz="quarter" idx="12"/>
          </p:nvPr>
        </p:nvSpPr>
        <p:spPr>
          <a:xfrm>
            <a:off x="213361" y="4586414"/>
            <a:ext cx="5798904" cy="2271585"/>
          </a:xfrm>
          <a:solidFill>
            <a:schemeClr val="bg1">
              <a:lumMod val="95000"/>
            </a:schemeClr>
          </a:solidFill>
        </p:spPr>
        <p:txBody>
          <a:bodyPr/>
          <a:lstStyle/>
          <a:p>
            <a:r>
              <a:rPr lang="en-US"/>
              <a:t>Click icon to add picture</a:t>
            </a:r>
            <a:endParaRPr lang="en-US" dirty="0"/>
          </a:p>
        </p:txBody>
      </p:sp>
      <p:sp>
        <p:nvSpPr>
          <p:cNvPr id="6" name="Picture Placeholder 4" title="Decorative">
            <a:extLst>
              <a:ext uri="{FF2B5EF4-FFF2-40B4-BE49-F238E27FC236}">
                <a16:creationId xmlns:a16="http://schemas.microsoft.com/office/drawing/2014/main" id="{75694821-2A94-40B8-8AAD-3E3762AFD388}"/>
              </a:ext>
            </a:extLst>
          </p:cNvPr>
          <p:cNvSpPr>
            <a:spLocks noGrp="1"/>
          </p:cNvSpPr>
          <p:nvPr>
            <p:ph type="pic" sz="quarter" idx="13"/>
          </p:nvPr>
        </p:nvSpPr>
        <p:spPr>
          <a:xfrm>
            <a:off x="6179737" y="4586414"/>
            <a:ext cx="2817564" cy="2271585"/>
          </a:xfrm>
          <a:solidFill>
            <a:schemeClr val="bg1">
              <a:lumMod val="95000"/>
            </a:schemeClr>
          </a:solidFill>
        </p:spPr>
        <p:txBody>
          <a:bodyPr/>
          <a:lstStyle/>
          <a:p>
            <a:r>
              <a:rPr lang="en-US"/>
              <a:t>Click icon to add picture</a:t>
            </a:r>
            <a:endParaRPr lang="en-US" dirty="0"/>
          </a:p>
        </p:txBody>
      </p:sp>
      <p:sp>
        <p:nvSpPr>
          <p:cNvPr id="7"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4"/>
          </p:nvPr>
        </p:nvSpPr>
        <p:spPr>
          <a:xfrm>
            <a:off x="6177889" y="2030436"/>
            <a:ext cx="2817564" cy="2403769"/>
          </a:xfrm>
          <a:solidFill>
            <a:schemeClr val="bg1">
              <a:lumMod val="95000"/>
            </a:schemeClr>
          </a:solidFill>
        </p:spPr>
        <p:txBody>
          <a:bodyPr/>
          <a:lstStyle/>
          <a:p>
            <a:r>
              <a:rPr lang="en-US"/>
              <a:t>Click icon to add picture</a:t>
            </a:r>
            <a:endParaRPr lang="en-US" dirty="0"/>
          </a:p>
        </p:txBody>
      </p:sp>
      <p:sp>
        <p:nvSpPr>
          <p:cNvPr id="8" name="Picture Placeholder 4" title="Decorative">
            <a:extLst>
              <a:ext uri="{FF2B5EF4-FFF2-40B4-BE49-F238E27FC236}">
                <a16:creationId xmlns:a16="http://schemas.microsoft.com/office/drawing/2014/main" id="{D653D0B5-B695-4544-91E9-B8223EA713FF}"/>
              </a:ext>
            </a:extLst>
          </p:cNvPr>
          <p:cNvSpPr>
            <a:spLocks noGrp="1"/>
          </p:cNvSpPr>
          <p:nvPr>
            <p:ph type="pic" sz="quarter" idx="15"/>
          </p:nvPr>
        </p:nvSpPr>
        <p:spPr>
          <a:xfrm>
            <a:off x="9161076" y="0"/>
            <a:ext cx="2817564" cy="4434205"/>
          </a:xfrm>
          <a:solidFill>
            <a:schemeClr val="bg1">
              <a:lumMod val="95000"/>
            </a:schemeClr>
          </a:solidFill>
        </p:spPr>
        <p:txBody>
          <a:bodyPr/>
          <a:lstStyle/>
          <a:p>
            <a:r>
              <a:rPr lang="en-US"/>
              <a:t>Click icon to add picture</a:t>
            </a:r>
            <a:endParaRPr lang="en-US" dirty="0"/>
          </a:p>
        </p:txBody>
      </p:sp>
      <p:sp>
        <p:nvSpPr>
          <p:cNvPr id="2" name="Rectangle 1" title="Decorative"/>
          <p:cNvSpPr/>
          <p:nvPr userDrawn="1"/>
        </p:nvSpPr>
        <p:spPr>
          <a:xfrm>
            <a:off x="213361" y="0"/>
            <a:ext cx="2815716" cy="109975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9" name="Rectangle 8" title="Decorative"/>
          <p:cNvSpPr/>
          <p:nvPr userDrawn="1"/>
        </p:nvSpPr>
        <p:spPr>
          <a:xfrm>
            <a:off x="3196549" y="3334454"/>
            <a:ext cx="2815716" cy="1099751"/>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0" name="Rectangle 9" title="Decorative"/>
          <p:cNvSpPr/>
          <p:nvPr userDrawn="1"/>
        </p:nvSpPr>
        <p:spPr>
          <a:xfrm>
            <a:off x="6179737" y="0"/>
            <a:ext cx="2815716" cy="1878227"/>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1" name="Rectangle 10" title="Decorative"/>
          <p:cNvSpPr/>
          <p:nvPr userDrawn="1"/>
        </p:nvSpPr>
        <p:spPr>
          <a:xfrm>
            <a:off x="9162924" y="4598770"/>
            <a:ext cx="2815716" cy="2259229"/>
          </a:xfrm>
          <a:prstGeom prst="rect">
            <a:avLst/>
          </a:prstGeom>
          <a:solidFill>
            <a:schemeClr val="accent1">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35322771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4_Title Slide with Image">
    <p:bg>
      <p:bgPr>
        <a:solidFill>
          <a:schemeClr val="accent2"/>
        </a:solidFill>
        <a:effectLst/>
      </p:bgPr>
    </p:bg>
    <p:spTree>
      <p:nvGrpSpPr>
        <p:cNvPr id="1" name=""/>
        <p:cNvGrpSpPr/>
        <p:nvPr/>
      </p:nvGrpSpPr>
      <p:grpSpPr>
        <a:xfrm>
          <a:off x="0" y="0"/>
          <a:ext cx="0" cy="0"/>
          <a:chOff x="0" y="0"/>
          <a:chExt cx="0" cy="0"/>
        </a:xfrm>
      </p:grpSpPr>
      <p:sp>
        <p:nvSpPr>
          <p:cNvPr id="6" name="Title 1">
            <a:extLst>
              <a:ext uri="{FF2B5EF4-FFF2-40B4-BE49-F238E27FC236}">
                <a16:creationId xmlns:a16="http://schemas.microsoft.com/office/drawing/2014/main" id="{AA99C074-A230-B944-8FEA-870A76765C60}"/>
              </a:ext>
            </a:extLst>
          </p:cNvPr>
          <p:cNvSpPr>
            <a:spLocks noGrp="1"/>
          </p:cNvSpPr>
          <p:nvPr>
            <p:ph type="title" hasCustomPrompt="1"/>
          </p:nvPr>
        </p:nvSpPr>
        <p:spPr>
          <a:xfrm>
            <a:off x="2565399" y="3107447"/>
            <a:ext cx="7252505" cy="891250"/>
          </a:xfrm>
        </p:spPr>
        <p:txBody>
          <a:bodyPr anchor="t">
            <a:noAutofit/>
          </a:bodyPr>
          <a:lstStyle>
            <a:lvl1pPr algn="ctr">
              <a:defRPr sz="5000" b="1">
                <a:solidFill>
                  <a:schemeClr val="bg1"/>
                </a:solidFill>
                <a:latin typeface="+mj-lt"/>
              </a:defRPr>
            </a:lvl1pPr>
          </a:lstStyle>
          <a:p>
            <a:r>
              <a:rPr lang="en-US" dirty="0"/>
              <a:t>CLICK TO ADD TITLE</a:t>
            </a:r>
          </a:p>
        </p:txBody>
      </p:sp>
      <p:sp>
        <p:nvSpPr>
          <p:cNvPr id="13" name="Text Placeholder 12">
            <a:extLst>
              <a:ext uri="{FF2B5EF4-FFF2-40B4-BE49-F238E27FC236}">
                <a16:creationId xmlns:a16="http://schemas.microsoft.com/office/drawing/2014/main" id="{1221857D-ECFA-4D4D-91DF-E36500791501}"/>
              </a:ext>
            </a:extLst>
          </p:cNvPr>
          <p:cNvSpPr>
            <a:spLocks noGrp="1"/>
          </p:cNvSpPr>
          <p:nvPr>
            <p:ph type="body" sz="quarter" idx="14" hasCustomPrompt="1"/>
          </p:nvPr>
        </p:nvSpPr>
        <p:spPr>
          <a:xfrm>
            <a:off x="2565400" y="4195470"/>
            <a:ext cx="7252504" cy="338549"/>
          </a:xfrm>
        </p:spPr>
        <p:txBody>
          <a:bodyPr>
            <a:normAutofit/>
          </a:bodyPr>
          <a:lstStyle>
            <a:lvl1pPr marL="0" indent="0" algn="ctr">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5" name="Shape 62" title="Decorative">
            <a:extLst>
              <a:ext uri="{FF2B5EF4-FFF2-40B4-BE49-F238E27FC236}">
                <a16:creationId xmlns:a16="http://schemas.microsoft.com/office/drawing/2014/main" id="{E1A23DB6-E067-4A30-8C4B-98B452428518}"/>
              </a:ext>
            </a:extLst>
          </p:cNvPr>
          <p:cNvSpPr/>
          <p:nvPr userDrawn="1"/>
        </p:nvSpPr>
        <p:spPr>
          <a:xfrm rot="16200000" flipV="1">
            <a:off x="6096000" y="2924870"/>
            <a:ext cx="0" cy="2188805"/>
          </a:xfrm>
          <a:prstGeom prst="line">
            <a:avLst/>
          </a:prstGeom>
          <a:ln w="25400">
            <a:solidFill>
              <a:schemeClr val="bg1"/>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
        <p:nvSpPr>
          <p:cNvPr id="7" name="Rectangle 6" title="Decorative"/>
          <p:cNvSpPr/>
          <p:nvPr userDrawn="1"/>
        </p:nvSpPr>
        <p:spPr>
          <a:xfrm>
            <a:off x="1238104" y="860778"/>
            <a:ext cx="9715792" cy="5136445"/>
          </a:xfrm>
          <a:prstGeom prst="rect">
            <a:avLst/>
          </a:prstGeom>
          <a:noFill/>
          <a:ln w="76200">
            <a:solidFill>
              <a:schemeClr val="accent2">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100289568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1"/>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1">
                <a:lumMod val="60000"/>
                <a:lumOff val="40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3273724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2_Slide Divider with Image">
    <p:bg>
      <p:bgPr>
        <a:solidFill>
          <a:schemeClr val="accent1"/>
        </a:solidFill>
        <a:effectLst/>
      </p:bgPr>
    </p:bg>
    <p:spTree>
      <p:nvGrpSpPr>
        <p:cNvPr id="1" name=""/>
        <p:cNvGrpSpPr/>
        <p:nvPr/>
      </p:nvGrpSpPr>
      <p:grpSpPr>
        <a:xfrm>
          <a:off x="0" y="0"/>
          <a:ext cx="0" cy="0"/>
          <a:chOff x="0" y="0"/>
          <a:chExt cx="0" cy="0"/>
        </a:xfrm>
      </p:grpSpPr>
      <p:sp>
        <p:nvSpPr>
          <p:cNvPr id="11" name="Picture Placeholder 4" title="Decorative">
            <a:extLst>
              <a:ext uri="{FF2B5EF4-FFF2-40B4-BE49-F238E27FC236}">
                <a16:creationId xmlns:a16="http://schemas.microsoft.com/office/drawing/2014/main" id="{BE84B7CE-D997-4F92-BD9D-3F9DE2782EF8}"/>
              </a:ext>
            </a:extLst>
          </p:cNvPr>
          <p:cNvSpPr>
            <a:spLocks noGrp="1"/>
          </p:cNvSpPr>
          <p:nvPr>
            <p:ph type="pic" sz="quarter" idx="15"/>
          </p:nvPr>
        </p:nvSpPr>
        <p:spPr>
          <a:xfrm>
            <a:off x="0" y="0"/>
            <a:ext cx="12192000" cy="6853712"/>
          </a:xfrm>
          <a:solidFill>
            <a:schemeClr val="bg1">
              <a:lumMod val="95000"/>
            </a:schemeClr>
          </a:solidFill>
        </p:spPr>
        <p:txBody>
          <a:bodyPr/>
          <a:lstStyle/>
          <a:p>
            <a:r>
              <a:rPr lang="en-US"/>
              <a:t>Click icon to add picture</a:t>
            </a:r>
            <a:endParaRPr lang="en-US" dirty="0"/>
          </a:p>
        </p:txBody>
      </p:sp>
      <p:sp>
        <p:nvSpPr>
          <p:cNvPr id="8" name="Title 1">
            <a:extLst>
              <a:ext uri="{FF2B5EF4-FFF2-40B4-BE49-F238E27FC236}">
                <a16:creationId xmlns:a16="http://schemas.microsoft.com/office/drawing/2014/main" id="{0E919B9B-5D3F-4FF0-A499-8925E9560B94}"/>
              </a:ext>
            </a:extLst>
          </p:cNvPr>
          <p:cNvSpPr>
            <a:spLocks noGrp="1"/>
          </p:cNvSpPr>
          <p:nvPr>
            <p:ph type="title" hasCustomPrompt="1"/>
          </p:nvPr>
        </p:nvSpPr>
        <p:spPr>
          <a:xfrm>
            <a:off x="838199" y="3673179"/>
            <a:ext cx="6826342" cy="2188805"/>
          </a:xfrm>
        </p:spPr>
        <p:txBody>
          <a:bodyPr rIns="457200" anchor="ctr">
            <a:noAutofit/>
          </a:bodyPr>
          <a:lstStyle>
            <a:lvl1pPr algn="r">
              <a:defRPr sz="5000" b="1">
                <a:solidFill>
                  <a:schemeClr val="bg1"/>
                </a:solidFill>
                <a:latin typeface="+mj-lt"/>
              </a:defRPr>
            </a:lvl1pPr>
          </a:lstStyle>
          <a:p>
            <a:r>
              <a:rPr lang="en-US" dirty="0"/>
              <a:t>CLICK TO ADD TITLE</a:t>
            </a:r>
          </a:p>
        </p:txBody>
      </p:sp>
      <p:sp>
        <p:nvSpPr>
          <p:cNvPr id="9" name="Text Placeholder 12" title="Decorative">
            <a:extLst>
              <a:ext uri="{FF2B5EF4-FFF2-40B4-BE49-F238E27FC236}">
                <a16:creationId xmlns:a16="http://schemas.microsoft.com/office/drawing/2014/main" id="{89A80859-BDA6-44AA-A750-4E06108B9B2B}"/>
              </a:ext>
            </a:extLst>
          </p:cNvPr>
          <p:cNvSpPr>
            <a:spLocks noGrp="1"/>
          </p:cNvSpPr>
          <p:nvPr>
            <p:ph type="body" sz="quarter" idx="14" hasCustomPrompt="1"/>
          </p:nvPr>
        </p:nvSpPr>
        <p:spPr>
          <a:xfrm>
            <a:off x="7664542" y="3665204"/>
            <a:ext cx="4527458" cy="2196780"/>
          </a:xfrm>
          <a:solidFill>
            <a:schemeClr val="accent2"/>
          </a:solidFill>
        </p:spPr>
        <p:txBody>
          <a:bodyPr lIns="274320" tIns="182880" rIns="182880" bIns="182880" anchor="ctr">
            <a:normAutofit/>
          </a:bodyPr>
          <a:lstStyle>
            <a:lvl1pPr marL="0" indent="0">
              <a:buNone/>
              <a:defRPr sz="1600" spc="300">
                <a:solidFill>
                  <a:schemeClr val="bg1"/>
                </a:solidFill>
                <a:latin typeface="+mn-lt"/>
                <a:cs typeface="Arial" panose="020B0604020202020204" pitchFamily="34" charset="0"/>
              </a:defRPr>
            </a:lvl1pPr>
          </a:lstStyle>
          <a:p>
            <a:pPr lvl="0"/>
            <a:r>
              <a:rPr lang="en-US" dirty="0"/>
              <a:t>SUBTITLE GOES HERE</a:t>
            </a:r>
          </a:p>
        </p:txBody>
      </p:sp>
      <p:sp>
        <p:nvSpPr>
          <p:cNvPr id="6" name="Shape 62" title="Decorative">
            <a:extLst>
              <a:ext uri="{FF2B5EF4-FFF2-40B4-BE49-F238E27FC236}">
                <a16:creationId xmlns:a16="http://schemas.microsoft.com/office/drawing/2014/main" id="{E1A23DB6-E067-4A30-8C4B-98B452428518}"/>
              </a:ext>
            </a:extLst>
          </p:cNvPr>
          <p:cNvSpPr/>
          <p:nvPr userDrawn="1"/>
        </p:nvSpPr>
        <p:spPr>
          <a:xfrm flipV="1">
            <a:off x="7664541" y="3673179"/>
            <a:ext cx="1" cy="2188805"/>
          </a:xfrm>
          <a:prstGeom prst="line">
            <a:avLst/>
          </a:prstGeom>
          <a:ln w="76200">
            <a:solidFill>
              <a:schemeClr val="accent2">
                <a:lumMod val="75000"/>
                <a:lumOff val="25000"/>
              </a:schemeClr>
            </a:solidFill>
            <a:miter lim="400000"/>
          </a:ln>
        </p:spPr>
        <p:txBody>
          <a:bodyPr lIns="19050" tIns="19050" rIns="19050" bIns="19050" anchor="ctr"/>
          <a:lstStyle/>
          <a:p>
            <a:pPr algn="ctr">
              <a:defRPr sz="3000">
                <a:solidFill>
                  <a:srgbClr val="000000"/>
                </a:solidFill>
                <a:latin typeface="Helvetica Light"/>
                <a:ea typeface="Helvetica Light"/>
                <a:cs typeface="Helvetica Light"/>
                <a:sym typeface="Helvetica Light"/>
              </a:defRPr>
            </a:pPr>
            <a:endParaRPr sz="1500" dirty="0"/>
          </a:p>
        </p:txBody>
      </p:sp>
    </p:spTree>
    <p:extLst>
      <p:ext uri="{BB962C8B-B14F-4D97-AF65-F5344CB8AC3E}">
        <p14:creationId xmlns:p14="http://schemas.microsoft.com/office/powerpoint/2010/main" val="114206617"/>
      </p:ext>
    </p:extLst>
  </p:cSld>
  <p:clrMapOvr>
    <a:masterClrMapping/>
  </p:clrMapOvr>
</p:sldLayout>
</file>

<file path=ppt/slideMasters/_rels/slideMaster1.xml.rels><?xml version="1.0" encoding="UTF-8" standalone="yes"?>
<Relationships xmlns="http://schemas.openxmlformats.org/package/2006/relationships"><Relationship Id="rId13" Type="http://schemas.openxmlformats.org/officeDocument/2006/relationships/slideLayout" Target="../slideLayouts/slideLayout13.xml"/><Relationship Id="rId18" Type="http://schemas.openxmlformats.org/officeDocument/2006/relationships/slideLayout" Target="../slideLayouts/slideLayout18.xml"/><Relationship Id="rId26" Type="http://schemas.openxmlformats.org/officeDocument/2006/relationships/slideLayout" Target="../slideLayouts/slideLayout26.xml"/><Relationship Id="rId39" Type="http://schemas.openxmlformats.org/officeDocument/2006/relationships/slideLayout" Target="../slideLayouts/slideLayout39.xml"/><Relationship Id="rId21" Type="http://schemas.openxmlformats.org/officeDocument/2006/relationships/slideLayout" Target="../slideLayouts/slideLayout21.xml"/><Relationship Id="rId34" Type="http://schemas.openxmlformats.org/officeDocument/2006/relationships/slideLayout" Target="../slideLayouts/slideLayout34.xml"/><Relationship Id="rId42" Type="http://schemas.openxmlformats.org/officeDocument/2006/relationships/slideLayout" Target="../slideLayouts/slideLayout42.xml"/><Relationship Id="rId47" Type="http://schemas.openxmlformats.org/officeDocument/2006/relationships/slideLayout" Target="../slideLayouts/slideLayout47.xml"/><Relationship Id="rId50" Type="http://schemas.openxmlformats.org/officeDocument/2006/relationships/slideLayout" Target="../slideLayouts/slideLayout50.xml"/><Relationship Id="rId55" Type="http://schemas.openxmlformats.org/officeDocument/2006/relationships/slideLayout" Target="../slideLayouts/slideLayout55.xml"/><Relationship Id="rId63" Type="http://schemas.openxmlformats.org/officeDocument/2006/relationships/slideLayout" Target="../slideLayouts/slideLayout63.xml"/><Relationship Id="rId7" Type="http://schemas.openxmlformats.org/officeDocument/2006/relationships/slideLayout" Target="../slideLayouts/slideLayout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29" Type="http://schemas.openxmlformats.org/officeDocument/2006/relationships/slideLayout" Target="../slideLayouts/slideLayout29.xml"/><Relationship Id="rId41" Type="http://schemas.openxmlformats.org/officeDocument/2006/relationships/slideLayout" Target="../slideLayouts/slideLayout41.xml"/><Relationship Id="rId54" Type="http://schemas.openxmlformats.org/officeDocument/2006/relationships/slideLayout" Target="../slideLayouts/slideLayout54.xml"/><Relationship Id="rId62" Type="http://schemas.openxmlformats.org/officeDocument/2006/relationships/slideLayout" Target="../slideLayouts/slideLayout6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24" Type="http://schemas.openxmlformats.org/officeDocument/2006/relationships/slideLayout" Target="../slideLayouts/slideLayout24.xml"/><Relationship Id="rId32" Type="http://schemas.openxmlformats.org/officeDocument/2006/relationships/slideLayout" Target="../slideLayouts/slideLayout32.xml"/><Relationship Id="rId37" Type="http://schemas.openxmlformats.org/officeDocument/2006/relationships/slideLayout" Target="../slideLayouts/slideLayout37.xml"/><Relationship Id="rId40" Type="http://schemas.openxmlformats.org/officeDocument/2006/relationships/slideLayout" Target="../slideLayouts/slideLayout40.xml"/><Relationship Id="rId45" Type="http://schemas.openxmlformats.org/officeDocument/2006/relationships/slideLayout" Target="../slideLayouts/slideLayout45.xml"/><Relationship Id="rId53" Type="http://schemas.openxmlformats.org/officeDocument/2006/relationships/slideLayout" Target="../slideLayouts/slideLayout53.xml"/><Relationship Id="rId58" Type="http://schemas.openxmlformats.org/officeDocument/2006/relationships/slideLayout" Target="../slideLayouts/slideLayout58.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slideLayout" Target="../slideLayouts/slideLayout23.xml"/><Relationship Id="rId28" Type="http://schemas.openxmlformats.org/officeDocument/2006/relationships/slideLayout" Target="../slideLayouts/slideLayout28.xml"/><Relationship Id="rId36" Type="http://schemas.openxmlformats.org/officeDocument/2006/relationships/slideLayout" Target="../slideLayouts/slideLayout36.xml"/><Relationship Id="rId49" Type="http://schemas.openxmlformats.org/officeDocument/2006/relationships/slideLayout" Target="../slideLayouts/slideLayout49.xml"/><Relationship Id="rId57" Type="http://schemas.openxmlformats.org/officeDocument/2006/relationships/slideLayout" Target="../slideLayouts/slideLayout57.xml"/><Relationship Id="rId61" Type="http://schemas.openxmlformats.org/officeDocument/2006/relationships/slideLayout" Target="../slideLayouts/slideLayout6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31" Type="http://schemas.openxmlformats.org/officeDocument/2006/relationships/slideLayout" Target="../slideLayouts/slideLayout31.xml"/><Relationship Id="rId44" Type="http://schemas.openxmlformats.org/officeDocument/2006/relationships/slideLayout" Target="../slideLayouts/slideLayout44.xml"/><Relationship Id="rId52" Type="http://schemas.openxmlformats.org/officeDocument/2006/relationships/slideLayout" Target="../slideLayouts/slideLayout52.xml"/><Relationship Id="rId60" Type="http://schemas.openxmlformats.org/officeDocument/2006/relationships/slideLayout" Target="../slideLayouts/slideLayout60.xml"/><Relationship Id="rId65"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 Id="rId27" Type="http://schemas.openxmlformats.org/officeDocument/2006/relationships/slideLayout" Target="../slideLayouts/slideLayout27.xml"/><Relationship Id="rId30" Type="http://schemas.openxmlformats.org/officeDocument/2006/relationships/slideLayout" Target="../slideLayouts/slideLayout30.xml"/><Relationship Id="rId35" Type="http://schemas.openxmlformats.org/officeDocument/2006/relationships/slideLayout" Target="../slideLayouts/slideLayout35.xml"/><Relationship Id="rId43" Type="http://schemas.openxmlformats.org/officeDocument/2006/relationships/slideLayout" Target="../slideLayouts/slideLayout43.xml"/><Relationship Id="rId48" Type="http://schemas.openxmlformats.org/officeDocument/2006/relationships/slideLayout" Target="../slideLayouts/slideLayout48.xml"/><Relationship Id="rId56" Type="http://schemas.openxmlformats.org/officeDocument/2006/relationships/slideLayout" Target="../slideLayouts/slideLayout56.xml"/><Relationship Id="rId64" Type="http://schemas.openxmlformats.org/officeDocument/2006/relationships/slideLayout" Target="../slideLayouts/slideLayout64.xml"/><Relationship Id="rId8" Type="http://schemas.openxmlformats.org/officeDocument/2006/relationships/slideLayout" Target="../slideLayouts/slideLayout8.xml"/><Relationship Id="rId51" Type="http://schemas.openxmlformats.org/officeDocument/2006/relationships/slideLayout" Target="../slideLayouts/slideLayout51.xml"/><Relationship Id="rId3" Type="http://schemas.openxmlformats.org/officeDocument/2006/relationships/slideLayout" Target="../slideLayouts/slideLayout3.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5" Type="http://schemas.openxmlformats.org/officeDocument/2006/relationships/slideLayout" Target="../slideLayouts/slideLayout25.xml"/><Relationship Id="rId33" Type="http://schemas.openxmlformats.org/officeDocument/2006/relationships/slideLayout" Target="../slideLayouts/slideLayout33.xml"/><Relationship Id="rId38" Type="http://schemas.openxmlformats.org/officeDocument/2006/relationships/slideLayout" Target="../slideLayouts/slideLayout38.xml"/><Relationship Id="rId46" Type="http://schemas.openxmlformats.org/officeDocument/2006/relationships/slideLayout" Target="../slideLayouts/slideLayout46.xml"/><Relationship Id="rId59" Type="http://schemas.openxmlformats.org/officeDocument/2006/relationships/slideLayout" Target="../slideLayouts/slideLayout5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E1F0FA98-2EE8-734A-95BB-A4637DCAD58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E655A45B-F495-F641-AA7A-36292C3CC99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Footer Placeholder 4">
            <a:extLst>
              <a:ext uri="{FF2B5EF4-FFF2-40B4-BE49-F238E27FC236}">
                <a16:creationId xmlns:a16="http://schemas.microsoft.com/office/drawing/2014/main" id="{89227B26-65C5-5A4B-AAEC-70B3B5201C5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dirty="0"/>
          </a:p>
        </p:txBody>
      </p:sp>
    </p:spTree>
    <p:extLst>
      <p:ext uri="{BB962C8B-B14F-4D97-AF65-F5344CB8AC3E}">
        <p14:creationId xmlns:p14="http://schemas.microsoft.com/office/powerpoint/2010/main" val="4050737061"/>
      </p:ext>
    </p:extLst>
  </p:cSld>
  <p:clrMap bg1="lt1" tx1="dk1" bg2="lt2" tx2="dk2" accent1="accent1" accent2="accent2" accent3="accent3" accent4="accent4" accent5="accent5" accent6="accent6" hlink="hlink" folHlink="folHlink"/>
  <p:sldLayoutIdLst>
    <p:sldLayoutId id="2147483673" r:id="rId1"/>
    <p:sldLayoutId id="2147483736" r:id="rId2"/>
    <p:sldLayoutId id="2147483689" r:id="rId3"/>
    <p:sldLayoutId id="2147483735" r:id="rId4"/>
    <p:sldLayoutId id="2147483684" r:id="rId5"/>
    <p:sldLayoutId id="2147483752" r:id="rId6"/>
    <p:sldLayoutId id="2147483737" r:id="rId7"/>
    <p:sldLayoutId id="2147483651" r:id="rId8"/>
    <p:sldLayoutId id="2147483738" r:id="rId9"/>
    <p:sldLayoutId id="2147483685" r:id="rId10"/>
    <p:sldLayoutId id="2147483674" r:id="rId11"/>
    <p:sldLayoutId id="2147483690" r:id="rId12"/>
    <p:sldLayoutId id="2147483694" r:id="rId13"/>
    <p:sldLayoutId id="2147483748" r:id="rId14"/>
    <p:sldLayoutId id="2147483693" r:id="rId15"/>
    <p:sldLayoutId id="2147483686" r:id="rId16"/>
    <p:sldLayoutId id="2147483703" r:id="rId17"/>
    <p:sldLayoutId id="2147483709" r:id="rId18"/>
    <p:sldLayoutId id="2147483710" r:id="rId19"/>
    <p:sldLayoutId id="2147483711" r:id="rId20"/>
    <p:sldLayoutId id="2147483712" r:id="rId21"/>
    <p:sldLayoutId id="2147483749" r:id="rId22"/>
    <p:sldLayoutId id="2147483751" r:id="rId23"/>
    <p:sldLayoutId id="2147483704" r:id="rId24"/>
    <p:sldLayoutId id="2147483702" r:id="rId25"/>
    <p:sldLayoutId id="2147483713" r:id="rId26"/>
    <p:sldLayoutId id="2147483714" r:id="rId27"/>
    <p:sldLayoutId id="2147483715" r:id="rId28"/>
    <p:sldLayoutId id="2147483695" r:id="rId29"/>
    <p:sldLayoutId id="2147483730" r:id="rId30"/>
    <p:sldLayoutId id="2147483698" r:id="rId31"/>
    <p:sldLayoutId id="2147483731" r:id="rId32"/>
    <p:sldLayoutId id="2147483699" r:id="rId33"/>
    <p:sldLayoutId id="2147483732" r:id="rId34"/>
    <p:sldLayoutId id="2147483739" r:id="rId35"/>
    <p:sldLayoutId id="2147483740" r:id="rId36"/>
    <p:sldLayoutId id="2147483700" r:id="rId37"/>
    <p:sldLayoutId id="2147483741" r:id="rId38"/>
    <p:sldLayoutId id="2147483742" r:id="rId39"/>
    <p:sldLayoutId id="2147483696" r:id="rId40"/>
    <p:sldLayoutId id="2147483743" r:id="rId41"/>
    <p:sldLayoutId id="2147483744" r:id="rId42"/>
    <p:sldLayoutId id="2147483745" r:id="rId43"/>
    <p:sldLayoutId id="2147483705" r:id="rId44"/>
    <p:sldLayoutId id="2147483746" r:id="rId45"/>
    <p:sldLayoutId id="2147483687" r:id="rId46"/>
    <p:sldLayoutId id="2147483719" r:id="rId47"/>
    <p:sldLayoutId id="2147483720" r:id="rId48"/>
    <p:sldLayoutId id="2147483718" r:id="rId49"/>
    <p:sldLayoutId id="2147483721" r:id="rId50"/>
    <p:sldLayoutId id="2147483716" r:id="rId51"/>
    <p:sldLayoutId id="2147483722" r:id="rId52"/>
    <p:sldLayoutId id="2147483723" r:id="rId53"/>
    <p:sldLayoutId id="2147483753" r:id="rId54"/>
    <p:sldLayoutId id="2147483754" r:id="rId55"/>
    <p:sldLayoutId id="2147483755" r:id="rId56"/>
    <p:sldLayoutId id="2147483756" r:id="rId57"/>
    <p:sldLayoutId id="2147483725" r:id="rId58"/>
    <p:sldLayoutId id="2147483726" r:id="rId59"/>
    <p:sldLayoutId id="2147483675" r:id="rId60"/>
    <p:sldLayoutId id="2147483677" r:id="rId61"/>
    <p:sldLayoutId id="2147483729" r:id="rId62"/>
    <p:sldLayoutId id="2147483747" r:id="rId63"/>
    <p:sldLayoutId id="2147483728" r:id="rId64"/>
  </p:sldLayoutIdLst>
  <p:txStyles>
    <p:title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528" userDrawn="1">
          <p15:clr>
            <a:srgbClr val="F26B43"/>
          </p15:clr>
        </p15:guide>
        <p15:guide id="2" orient="horz" pos="4042"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30.xml"/></Relationships>
</file>

<file path=ppt/slides/_rels/slide12.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30.xml"/></Relationships>
</file>

<file path=ppt/slides/_rels/slide1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image" Target="../media/image3.jpeg"/><Relationship Id="rId1" Type="http://schemas.openxmlformats.org/officeDocument/2006/relationships/slideLayout" Target="../slideLayouts/slideLayout26.xml"/></Relationships>
</file>

<file path=ppt/slides/_rels/slide4.xml.rels><?xml version="1.0" encoding="UTF-8" standalone="yes"?>
<Relationships xmlns="http://schemas.openxmlformats.org/package/2006/relationships"><Relationship Id="rId3" Type="http://schemas.openxmlformats.org/officeDocument/2006/relationships/hyperlink" Target="https://www.reddit.com/r/depression/" TargetMode="External"/><Relationship Id="rId2" Type="http://schemas.openxmlformats.org/officeDocument/2006/relationships/image" Target="../media/image5.jpeg"/><Relationship Id="rId1" Type="http://schemas.openxmlformats.org/officeDocument/2006/relationships/slideLayout" Target="../slideLayouts/slideLayout28.xml"/><Relationship Id="rId5" Type="http://schemas.openxmlformats.org/officeDocument/2006/relationships/image" Target="../media/image6.png"/><Relationship Id="rId4" Type="http://schemas.openxmlformats.org/officeDocument/2006/relationships/hyperlink" Target="https://www.reddit.com/r/bipolar/" TargetMode="External"/></Relationships>
</file>

<file path=ppt/slides/_rels/slide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7.png"/><Relationship Id="rId1" Type="http://schemas.openxmlformats.org/officeDocument/2006/relationships/slideLayout" Target="../slideLayouts/slideLayout47.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8.png"/><Relationship Id="rId1" Type="http://schemas.openxmlformats.org/officeDocument/2006/relationships/slideLayout" Target="../slideLayouts/slideLayout30.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3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5" name="Picture 4" descr="A person using a cell phone&#10;&#10;Description automatically generated with medium confidence">
            <a:extLst>
              <a:ext uri="{FF2B5EF4-FFF2-40B4-BE49-F238E27FC236}">
                <a16:creationId xmlns:a16="http://schemas.microsoft.com/office/drawing/2014/main" id="{59A5D366-BDCD-4761-A29B-21881A691F59}"/>
              </a:ext>
            </a:extLst>
          </p:cNvPr>
          <p:cNvPicPr>
            <a:picLocks noChangeAspect="1"/>
          </p:cNvPicPr>
          <p:nvPr/>
        </p:nvPicPr>
        <p:blipFill rotWithShape="1">
          <a:blip r:embed="rId2"/>
          <a:srcRect t="29313" b="13936"/>
          <a:stretch/>
        </p:blipFill>
        <p:spPr>
          <a:xfrm>
            <a:off x="20" y="4288"/>
            <a:ext cx="12191980" cy="4618512"/>
          </a:xfrm>
          <a:prstGeom prst="rect">
            <a:avLst/>
          </a:prstGeom>
          <a:noFill/>
        </p:spPr>
      </p:pic>
      <p:sp>
        <p:nvSpPr>
          <p:cNvPr id="2" name="Title 1">
            <a:extLst>
              <a:ext uri="{FF2B5EF4-FFF2-40B4-BE49-F238E27FC236}">
                <a16:creationId xmlns:a16="http://schemas.microsoft.com/office/drawing/2014/main" id="{83823991-6F5F-45D3-883F-8179BE10396D}"/>
              </a:ext>
            </a:extLst>
          </p:cNvPr>
          <p:cNvSpPr>
            <a:spLocks noGrp="1"/>
          </p:cNvSpPr>
          <p:nvPr>
            <p:ph type="title"/>
          </p:nvPr>
        </p:nvSpPr>
        <p:spPr>
          <a:xfrm>
            <a:off x="838199" y="4776459"/>
            <a:ext cx="9575801" cy="891250"/>
          </a:xfrm>
          <a:prstGeom prst="rect">
            <a:avLst/>
          </a:prstGeom>
        </p:spPr>
        <p:txBody>
          <a:bodyPr anchor="t">
            <a:noAutofit/>
          </a:bodyPr>
          <a:lstStyle/>
          <a:p>
            <a:r>
              <a:rPr lang="en-US" sz="3600" dirty="0"/>
              <a:t>TEXT CLASSIFIER FOR MENTAL HEALTH </a:t>
            </a:r>
            <a:br>
              <a:rPr lang="en-US" sz="3600" dirty="0"/>
            </a:br>
            <a:r>
              <a:rPr lang="en-US" sz="3600" dirty="0"/>
              <a:t>PATIENT SUPPORT</a:t>
            </a:r>
          </a:p>
        </p:txBody>
      </p:sp>
      <p:sp>
        <p:nvSpPr>
          <p:cNvPr id="3" name="Text Placeholder 2">
            <a:extLst>
              <a:ext uri="{FF2B5EF4-FFF2-40B4-BE49-F238E27FC236}">
                <a16:creationId xmlns:a16="http://schemas.microsoft.com/office/drawing/2014/main" id="{7555E40E-3256-4272-A29D-F2438D5C136F}"/>
              </a:ext>
            </a:extLst>
          </p:cNvPr>
          <p:cNvSpPr>
            <a:spLocks noGrp="1"/>
          </p:cNvSpPr>
          <p:nvPr>
            <p:ph type="body" sz="quarter" idx="14"/>
          </p:nvPr>
        </p:nvSpPr>
        <p:spPr>
          <a:xfrm>
            <a:off x="838200" y="6125744"/>
            <a:ext cx="9575800" cy="338549"/>
          </a:xfrm>
          <a:prstGeom prst="rect">
            <a:avLst/>
          </a:prstGeom>
        </p:spPr>
        <p:txBody>
          <a:bodyPr>
            <a:normAutofit/>
          </a:bodyPr>
          <a:lstStyle/>
          <a:p>
            <a:r>
              <a:rPr lang="en-US" dirty="0"/>
              <a:t>PREPARED BY: ESTHER LEUNG</a:t>
            </a:r>
          </a:p>
        </p:txBody>
      </p:sp>
    </p:spTree>
    <p:extLst>
      <p:ext uri="{BB962C8B-B14F-4D97-AF65-F5344CB8AC3E}">
        <p14:creationId xmlns:p14="http://schemas.microsoft.com/office/powerpoint/2010/main" val="79592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extLst>
              <p:ext uri="{D42A27DB-BD31-4B8C-83A1-F6EECF244321}">
                <p14:modId xmlns:p14="http://schemas.microsoft.com/office/powerpoint/2010/main" val="2353026406"/>
              </p:ext>
            </p:extLst>
          </p:nvPr>
        </p:nvGraphicFramePr>
        <p:xfrm>
          <a:off x="379369" y="2372298"/>
          <a:ext cx="11273335" cy="148336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b="0" dirty="0"/>
                        <a:t>0.8122</a:t>
                      </a:r>
                    </a:p>
                  </a:txBody>
                  <a:tcPr/>
                </a:tc>
                <a:tc>
                  <a:txBody>
                    <a:bodyPr/>
                    <a:lstStyle/>
                    <a:p>
                      <a:pPr algn="ctr"/>
                      <a:r>
                        <a:rPr lang="en-SG" b="1" dirty="0">
                          <a:solidFill>
                            <a:srgbClr val="0000FF"/>
                          </a:solidFill>
                        </a:rPr>
                        <a:t>0.8197</a:t>
                      </a:r>
                    </a:p>
                  </a:txBody>
                  <a:tcPr/>
                </a:tc>
                <a:tc>
                  <a:txBody>
                    <a:bodyPr/>
                    <a:lstStyle/>
                    <a:p>
                      <a:pPr algn="ctr"/>
                      <a:r>
                        <a:rPr lang="en-SG" b="1" dirty="0">
                          <a:solidFill>
                            <a:srgbClr val="0000FF"/>
                          </a:solidFill>
                        </a:rPr>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a:t>Multinomial NB with </a:t>
                      </a:r>
                      <a:r>
                        <a:rPr lang="en-SG" b="0" dirty="0" err="1"/>
                        <a:t>TfidfVectorizer</a:t>
                      </a:r>
                      <a:endParaRPr lang="en-SG" b="0" dirty="0"/>
                    </a:p>
                  </a:txBody>
                  <a:tcPr/>
                </a:tc>
                <a:tc>
                  <a:txBody>
                    <a:bodyPr/>
                    <a:lstStyle/>
                    <a:p>
                      <a:pPr marL="0" algn="ctr" defTabSz="914400" rtl="0" eaLnBrk="1" latinLnBrk="0" hangingPunct="1"/>
                      <a:r>
                        <a:rPr lang="en-SG" sz="1800" b="0" kern="1200" dirty="0">
                          <a:solidFill>
                            <a:schemeClr val="dk1"/>
                          </a:solidFill>
                          <a:latin typeface="+mn-lt"/>
                          <a:ea typeface="+mn-ea"/>
                          <a:cs typeface="+mn-cs"/>
                        </a:rPr>
                        <a:t>0.8144</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0.8525</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0.7710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0.8093</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TfidfVectorizer</a:t>
                      </a:r>
                      <a:endParaRPr lang="en-SG" b="0" dirty="0"/>
                    </a:p>
                  </a:txBody>
                  <a:tcPr/>
                </a:tc>
                <a:tc>
                  <a:txBody>
                    <a:bodyPr/>
                    <a:lstStyle/>
                    <a:p>
                      <a:pPr marL="0" algn="ctr" defTabSz="914400" rtl="0" eaLnBrk="1" latinLnBrk="0" hangingPunct="1"/>
                      <a:r>
                        <a:rPr lang="en-SG" sz="1800" b="0" kern="1200" dirty="0">
                          <a:solidFill>
                            <a:schemeClr val="dk1"/>
                          </a:solidFill>
                          <a:latin typeface="+mn-lt"/>
                          <a:ea typeface="+mn-ea"/>
                          <a:cs typeface="+mn-cs"/>
                        </a:rPr>
                        <a:t>0.8188</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0.8852</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0.7430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0.7970</a:t>
                      </a:r>
                    </a:p>
                  </a:txBody>
                  <a:tcPr/>
                </a:tc>
                <a:tc>
                  <a:txBody>
                    <a:bodyPr/>
                    <a:lstStyle/>
                    <a:p>
                      <a:pPr marL="0" algn="ctr" defTabSz="914400" rtl="0" eaLnBrk="1" latinLnBrk="0" hangingPunct="1"/>
                      <a:r>
                        <a:rPr lang="en-SG" sz="1800" b="0" kern="1200" dirty="0">
                          <a:solidFill>
                            <a:schemeClr val="dk1"/>
                          </a:solidFill>
                          <a:latin typeface="+mn-lt"/>
                          <a:ea typeface="+mn-ea"/>
                          <a:cs typeface="+mn-cs"/>
                        </a:rPr>
                        <a:t>0.8388</a:t>
                      </a:r>
                    </a:p>
                  </a:txBody>
                  <a:tcPr/>
                </a:tc>
                <a:extLst>
                  <a:ext uri="{0D108BD9-81ED-4DB2-BD59-A6C34878D82A}">
                    <a16:rowId xmlns:a16="http://schemas.microsoft.com/office/drawing/2014/main" val="3217648222"/>
                  </a:ext>
                </a:extLst>
              </a:tr>
            </a:tbl>
          </a:graphicData>
        </a:graphic>
      </p:graphicFrame>
      <p:sp>
        <p:nvSpPr>
          <p:cNvPr id="2" name="Text Placeholder 6">
            <a:extLst>
              <a:ext uri="{FF2B5EF4-FFF2-40B4-BE49-F238E27FC236}">
                <a16:creationId xmlns:a16="http://schemas.microsoft.com/office/drawing/2014/main" id="{FC67C077-92AF-4248-80AA-8ED7D0D9B281}"/>
              </a:ext>
            </a:extLst>
          </p:cNvPr>
          <p:cNvSpPr txBox="1">
            <a:spLocks/>
          </p:cNvSpPr>
          <p:nvPr/>
        </p:nvSpPr>
        <p:spPr>
          <a:xfrm>
            <a:off x="374790" y="4160669"/>
            <a:ext cx="11021967" cy="2315631"/>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b="1" u="sng" dirty="0"/>
              <a:t>Logistic Regression with </a:t>
            </a:r>
            <a:r>
              <a:rPr lang="en-US" sz="1800" b="1" u="sng" dirty="0" err="1"/>
              <a:t>TfidfVectorizer</a:t>
            </a:r>
            <a:endParaRPr lang="en-US" sz="1800" b="1" dirty="0"/>
          </a:p>
          <a:p>
            <a:pPr>
              <a:spcBef>
                <a:spcPts val="0"/>
              </a:spcBef>
            </a:pPr>
            <a:r>
              <a:rPr lang="en-SG" sz="1800" dirty="0"/>
              <a:t>Comparable accuracy and F1 score</a:t>
            </a:r>
          </a:p>
          <a:p>
            <a:pPr>
              <a:spcBef>
                <a:spcPts val="0"/>
              </a:spcBef>
            </a:pPr>
            <a:r>
              <a:rPr lang="en-US" sz="1800" dirty="0"/>
              <a:t>Balanced sensitivity and specificity</a:t>
            </a:r>
            <a:endParaRPr lang="en-US" sz="1800" i="1" dirty="0"/>
          </a:p>
        </p:txBody>
      </p:sp>
    </p:spTree>
    <p:extLst>
      <p:ext uri="{BB962C8B-B14F-4D97-AF65-F5344CB8AC3E}">
        <p14:creationId xmlns:p14="http://schemas.microsoft.com/office/powerpoint/2010/main" val="23857880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260324"/>
            <a:ext cx="11779986"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Review of Selected Model: </a:t>
            </a:r>
          </a:p>
          <a:p>
            <a:r>
              <a:rPr lang="en-US" sz="4000" dirty="0"/>
              <a:t>Logistic Regression with </a:t>
            </a:r>
            <a:r>
              <a:rPr lang="en-US" sz="4000" dirty="0" err="1"/>
              <a:t>TfidfVectorizer</a:t>
            </a:r>
            <a:endParaRPr lang="en-US" sz="4000" dirty="0"/>
          </a:p>
        </p:txBody>
      </p:sp>
      <p:pic>
        <p:nvPicPr>
          <p:cNvPr id="4098" name="Picture 2">
            <a:extLst>
              <a:ext uri="{FF2B5EF4-FFF2-40B4-BE49-F238E27FC236}">
                <a16:creationId xmlns:a16="http://schemas.microsoft.com/office/drawing/2014/main" id="{5FCF1BA9-7FC0-4428-8522-84944C4342BD}"/>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7942" y="2556457"/>
            <a:ext cx="2971800" cy="2533650"/>
          </a:xfrm>
          <a:prstGeom prst="rect">
            <a:avLst/>
          </a:prstGeom>
          <a:noFill/>
          <a:extLst>
            <a:ext uri="{909E8E84-426E-40DD-AFC4-6F175D3DCCD1}">
              <a14:hiddenFill xmlns:a14="http://schemas.microsoft.com/office/drawing/2010/main">
                <a:solidFill>
                  <a:srgbClr val="FFFFFF"/>
                </a:solidFill>
              </a14:hiddenFill>
            </a:ext>
          </a:extLst>
        </p:spPr>
      </p:pic>
      <p:sp>
        <p:nvSpPr>
          <p:cNvPr id="8" name="TextBox 7">
            <a:extLst>
              <a:ext uri="{FF2B5EF4-FFF2-40B4-BE49-F238E27FC236}">
                <a16:creationId xmlns:a16="http://schemas.microsoft.com/office/drawing/2014/main" id="{AA4974A4-3872-4DCC-ABAF-98DC8039B21B}"/>
              </a:ext>
            </a:extLst>
          </p:cNvPr>
          <p:cNvSpPr txBox="1"/>
          <p:nvPr/>
        </p:nvSpPr>
        <p:spPr>
          <a:xfrm>
            <a:off x="2195119" y="2759762"/>
            <a:ext cx="925253" cy="261610"/>
          </a:xfrm>
          <a:prstGeom prst="rect">
            <a:avLst/>
          </a:prstGeom>
          <a:noFill/>
        </p:spPr>
        <p:txBody>
          <a:bodyPr wrap="none" rtlCol="0">
            <a:spAutoFit/>
          </a:bodyPr>
          <a:lstStyle/>
          <a:p>
            <a:r>
              <a:rPr lang="en-SG" sz="1100" b="1" dirty="0">
                <a:solidFill>
                  <a:srgbClr val="0000FF"/>
                </a:solidFill>
              </a:rPr>
              <a:t>False Positive</a:t>
            </a:r>
          </a:p>
        </p:txBody>
      </p:sp>
      <p:sp>
        <p:nvSpPr>
          <p:cNvPr id="9" name="TextBox 8">
            <a:extLst>
              <a:ext uri="{FF2B5EF4-FFF2-40B4-BE49-F238E27FC236}">
                <a16:creationId xmlns:a16="http://schemas.microsoft.com/office/drawing/2014/main" id="{3BC33919-C5F4-4609-9362-57EB80D3F622}"/>
              </a:ext>
            </a:extLst>
          </p:cNvPr>
          <p:cNvSpPr txBox="1"/>
          <p:nvPr/>
        </p:nvSpPr>
        <p:spPr>
          <a:xfrm>
            <a:off x="1119737" y="4264263"/>
            <a:ext cx="995785" cy="261610"/>
          </a:xfrm>
          <a:prstGeom prst="rect">
            <a:avLst/>
          </a:prstGeom>
          <a:noFill/>
        </p:spPr>
        <p:txBody>
          <a:bodyPr wrap="none" rtlCol="0">
            <a:spAutoFit/>
          </a:bodyPr>
          <a:lstStyle/>
          <a:p>
            <a:r>
              <a:rPr lang="en-SG" sz="1100" b="1" dirty="0">
                <a:solidFill>
                  <a:srgbClr val="FF0000"/>
                </a:solidFill>
              </a:rPr>
              <a:t>False Negative</a:t>
            </a:r>
          </a:p>
        </p:txBody>
      </p:sp>
      <p:sp>
        <p:nvSpPr>
          <p:cNvPr id="10" name="TextBox 9">
            <a:extLst>
              <a:ext uri="{FF2B5EF4-FFF2-40B4-BE49-F238E27FC236}">
                <a16:creationId xmlns:a16="http://schemas.microsoft.com/office/drawing/2014/main" id="{F6E41137-593D-49BE-BDF2-F185378D4B6A}"/>
              </a:ext>
            </a:extLst>
          </p:cNvPr>
          <p:cNvSpPr txBox="1"/>
          <p:nvPr/>
        </p:nvSpPr>
        <p:spPr>
          <a:xfrm>
            <a:off x="3973618" y="1597604"/>
            <a:ext cx="7554660" cy="2585323"/>
          </a:xfrm>
          <a:prstGeom prst="rect">
            <a:avLst/>
          </a:prstGeom>
          <a:noFill/>
        </p:spPr>
        <p:txBody>
          <a:bodyPr wrap="square" rtlCol="0">
            <a:spAutoFit/>
          </a:bodyPr>
          <a:lstStyle/>
          <a:p>
            <a:r>
              <a:rPr lang="en-SG" b="1" u="sng" dirty="0">
                <a:solidFill>
                  <a:schemeClr val="tx2"/>
                </a:solidFill>
              </a:rPr>
              <a:t>False Positives </a:t>
            </a:r>
            <a:r>
              <a:rPr lang="en-SG" u="sng" dirty="0">
                <a:solidFill>
                  <a:schemeClr val="tx2"/>
                </a:solidFill>
              </a:rPr>
              <a:t>(bipolar cases misclassified as depression)</a:t>
            </a:r>
          </a:p>
          <a:p>
            <a:pPr marL="285750" indent="-285750">
              <a:buFont typeface="Arial" panose="020B0604020202020204" pitchFamily="34" charset="0"/>
              <a:buChar char="•"/>
            </a:pPr>
            <a:r>
              <a:rPr lang="en-SG" dirty="0">
                <a:solidFill>
                  <a:schemeClr val="tx2"/>
                </a:solidFill>
              </a:rPr>
              <a:t>Short &amp; generic text</a:t>
            </a:r>
          </a:p>
          <a:p>
            <a:r>
              <a:rPr lang="en-SG" dirty="0">
                <a:solidFill>
                  <a:schemeClr val="tx2"/>
                </a:solidFill>
              </a:rPr>
              <a:t>	</a:t>
            </a:r>
            <a:r>
              <a:rPr lang="en-SG" sz="1600" i="1" dirty="0">
                <a:solidFill>
                  <a:schemeClr val="tx2"/>
                </a:solidFill>
              </a:rPr>
              <a:t>‘Except instead of powers I lose my mind…’</a:t>
            </a:r>
            <a:endParaRPr lang="en-SG" i="1" dirty="0">
              <a:solidFill>
                <a:schemeClr val="tx2"/>
              </a:solidFill>
            </a:endParaRPr>
          </a:p>
          <a:p>
            <a:pPr marL="285750" indent="-285750">
              <a:buFont typeface="Arial" panose="020B0604020202020204" pitchFamily="34" charset="0"/>
              <a:buChar char="•"/>
            </a:pPr>
            <a:r>
              <a:rPr lang="en-SG" dirty="0">
                <a:solidFill>
                  <a:schemeClr val="tx2"/>
                </a:solidFill>
              </a:rPr>
              <a:t>Text that relate more to depression (i.e. may not be actual misclassification)</a:t>
            </a:r>
          </a:p>
          <a:p>
            <a:r>
              <a:rPr lang="en-SG" dirty="0">
                <a:solidFill>
                  <a:schemeClr val="tx2"/>
                </a:solidFill>
              </a:rPr>
              <a:t>	</a:t>
            </a:r>
            <a:r>
              <a:rPr lang="en-SG" sz="1600" i="1" dirty="0">
                <a:solidFill>
                  <a:schemeClr val="tx2"/>
                </a:solidFill>
              </a:rPr>
              <a:t>‘</a:t>
            </a:r>
            <a:r>
              <a:rPr lang="en-US" sz="1600" i="1" dirty="0">
                <a:solidFill>
                  <a:schemeClr val="tx2"/>
                </a:solidFill>
              </a:rPr>
              <a:t>I’m feeling really depressed </a:t>
            </a:r>
            <a:r>
              <a:rPr lang="en-US" sz="1600" i="1" dirty="0" err="1">
                <a:solidFill>
                  <a:schemeClr val="tx2"/>
                </a:solidFill>
              </a:rPr>
              <a:t>rn</a:t>
            </a:r>
            <a:r>
              <a:rPr lang="en-US" sz="1600" i="1" dirty="0">
                <a:solidFill>
                  <a:schemeClr val="tx2"/>
                </a:solidFill>
              </a:rPr>
              <a:t> but I can’t tell anyone...‘</a:t>
            </a:r>
            <a:endParaRPr lang="en-SG" i="1" dirty="0">
              <a:solidFill>
                <a:schemeClr val="tx2"/>
              </a:solidFill>
            </a:endParaRPr>
          </a:p>
          <a:p>
            <a:pPr marL="285750" indent="-285750">
              <a:buFont typeface="Arial" panose="020B0604020202020204" pitchFamily="34" charset="0"/>
              <a:buChar char="•"/>
            </a:pPr>
            <a:r>
              <a:rPr lang="en-SG" dirty="0">
                <a:solidFill>
                  <a:schemeClr val="tx2"/>
                </a:solidFill>
              </a:rPr>
              <a:t>Text that talk about both bipolar and feeling depressed</a:t>
            </a:r>
          </a:p>
          <a:p>
            <a:r>
              <a:rPr lang="en-SG" dirty="0">
                <a:solidFill>
                  <a:schemeClr val="tx2"/>
                </a:solidFill>
              </a:rPr>
              <a:t>	</a:t>
            </a:r>
            <a:r>
              <a:rPr lang="en-SG" sz="1600" i="1" dirty="0">
                <a:solidFill>
                  <a:schemeClr val="tx2"/>
                </a:solidFill>
              </a:rPr>
              <a:t>‘</a:t>
            </a:r>
            <a:r>
              <a:rPr lang="en-US" sz="1600" i="1" dirty="0">
                <a:solidFill>
                  <a:schemeClr val="tx2"/>
                </a:solidFill>
              </a:rPr>
              <a:t>I am living in a third world country and unfortunately I have bipolar. 	Even though most of the time I am depressed I can act like I am "normal" 	around people.</a:t>
            </a:r>
            <a:endParaRPr lang="en-SG" i="1" dirty="0">
              <a:solidFill>
                <a:schemeClr val="tx2"/>
              </a:solidFill>
            </a:endParaRPr>
          </a:p>
        </p:txBody>
      </p:sp>
      <p:sp>
        <p:nvSpPr>
          <p:cNvPr id="11" name="TextBox 10">
            <a:extLst>
              <a:ext uri="{FF2B5EF4-FFF2-40B4-BE49-F238E27FC236}">
                <a16:creationId xmlns:a16="http://schemas.microsoft.com/office/drawing/2014/main" id="{77665EC4-D210-42F4-A097-CD891FCD9C22}"/>
              </a:ext>
            </a:extLst>
          </p:cNvPr>
          <p:cNvSpPr txBox="1"/>
          <p:nvPr/>
        </p:nvSpPr>
        <p:spPr>
          <a:xfrm>
            <a:off x="4026715" y="4457360"/>
            <a:ext cx="7757935" cy="2185214"/>
          </a:xfrm>
          <a:prstGeom prst="rect">
            <a:avLst/>
          </a:prstGeom>
          <a:noFill/>
        </p:spPr>
        <p:txBody>
          <a:bodyPr wrap="square" rtlCol="0">
            <a:spAutoFit/>
          </a:bodyPr>
          <a:lstStyle/>
          <a:p>
            <a:r>
              <a:rPr lang="en-SG" b="1" u="sng" dirty="0">
                <a:solidFill>
                  <a:schemeClr val="tx2"/>
                </a:solidFill>
              </a:rPr>
              <a:t>False Negative </a:t>
            </a:r>
            <a:r>
              <a:rPr lang="en-SG" u="sng" dirty="0">
                <a:solidFill>
                  <a:schemeClr val="tx2"/>
                </a:solidFill>
              </a:rPr>
              <a:t>(depression cases misclassified as bipolar)</a:t>
            </a:r>
          </a:p>
          <a:p>
            <a:pPr marL="285750" indent="-285750">
              <a:buFont typeface="Arial" panose="020B0604020202020204" pitchFamily="34" charset="0"/>
              <a:buChar char="•"/>
            </a:pPr>
            <a:r>
              <a:rPr lang="en-SG" dirty="0">
                <a:solidFill>
                  <a:schemeClr val="tx2"/>
                </a:solidFill>
              </a:rPr>
              <a:t>Short &amp; generic text</a:t>
            </a:r>
          </a:p>
          <a:p>
            <a:r>
              <a:rPr lang="en-SG" sz="1600" i="1" dirty="0">
                <a:solidFill>
                  <a:schemeClr val="tx2"/>
                </a:solidFill>
              </a:rPr>
              <a:t>	‘</a:t>
            </a:r>
            <a:r>
              <a:rPr lang="en-US" sz="1600" i="1" dirty="0">
                <a:solidFill>
                  <a:schemeClr val="tx2"/>
                </a:solidFill>
              </a:rPr>
              <a:t>I didn't wanted to talk with my brother because he and me like superheroes.’</a:t>
            </a:r>
            <a:endParaRPr lang="en-SG" sz="1600" i="1" dirty="0">
              <a:solidFill>
                <a:schemeClr val="tx2"/>
              </a:solidFill>
            </a:endParaRPr>
          </a:p>
          <a:p>
            <a:pPr marL="285750" indent="-285750">
              <a:buFont typeface="Arial" panose="020B0604020202020204" pitchFamily="34" charset="0"/>
              <a:buChar char="•"/>
            </a:pPr>
            <a:r>
              <a:rPr lang="en-SG" dirty="0">
                <a:solidFill>
                  <a:schemeClr val="tx2"/>
                </a:solidFill>
              </a:rPr>
              <a:t>Text that talk about both depression and bipolar</a:t>
            </a:r>
          </a:p>
          <a:p>
            <a:r>
              <a:rPr lang="en-SG" dirty="0">
                <a:solidFill>
                  <a:schemeClr val="tx2"/>
                </a:solidFill>
              </a:rPr>
              <a:t>	</a:t>
            </a:r>
            <a:r>
              <a:rPr lang="en-SG" sz="1600" i="1" dirty="0">
                <a:solidFill>
                  <a:schemeClr val="tx2"/>
                </a:solidFill>
              </a:rPr>
              <a:t>‘</a:t>
            </a:r>
            <a:r>
              <a:rPr lang="en-US" sz="1600" i="1" dirty="0">
                <a:solidFill>
                  <a:schemeClr val="tx2"/>
                </a:solidFill>
              </a:rPr>
              <a:t>I received a new diagnosis from my second psychiatrist. It turned out I was on 	the bipolar spectrum, but I was so barely on it that no one noticed. My 	depressive symptoms were so aggressive, and my hypomania (if you could even 	call it that) just looked like I was very productive…’</a:t>
            </a:r>
            <a:endParaRPr lang="en-SG" i="1" dirty="0">
              <a:solidFill>
                <a:schemeClr val="tx2"/>
              </a:solidFill>
            </a:endParaRPr>
          </a:p>
        </p:txBody>
      </p:sp>
      <p:pic>
        <p:nvPicPr>
          <p:cNvPr id="4108" name="Picture 12" descr="Curved Doodle Arrow Vector | Arrow doodle, Curved arrow, Arrow">
            <a:extLst>
              <a:ext uri="{FF2B5EF4-FFF2-40B4-BE49-F238E27FC236}">
                <a16:creationId xmlns:a16="http://schemas.microsoft.com/office/drawing/2014/main" id="{E9C791AD-717F-472C-B22E-5BAAA35F112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15409330" flipH="1">
            <a:off x="2716678" y="1669795"/>
            <a:ext cx="1311795" cy="1161183"/>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descr="Curved Doodle Arrow Vector | Arrow doodle, Curved arrow, Arrow">
            <a:extLst>
              <a:ext uri="{FF2B5EF4-FFF2-40B4-BE49-F238E27FC236}">
                <a16:creationId xmlns:a16="http://schemas.microsoft.com/office/drawing/2014/main" id="{FE459599-5101-4684-ACCA-F5CF9C8AA5B5}"/>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rot="5400000" flipH="1" flipV="1">
            <a:off x="2187618" y="4009812"/>
            <a:ext cx="1350665" cy="17535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0841706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260324"/>
            <a:ext cx="11779986"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Review of Selected Model: </a:t>
            </a:r>
          </a:p>
          <a:p>
            <a:r>
              <a:rPr lang="en-US" sz="4000" dirty="0"/>
              <a:t>Logistic Regression with </a:t>
            </a:r>
            <a:r>
              <a:rPr lang="en-US" sz="4000" dirty="0" err="1"/>
              <a:t>TfidfVectorizer</a:t>
            </a:r>
            <a:endParaRPr lang="en-US" sz="4000" dirty="0"/>
          </a:p>
        </p:txBody>
      </p:sp>
      <p:pic>
        <p:nvPicPr>
          <p:cNvPr id="7170" name="Picture 2">
            <a:extLst>
              <a:ext uri="{FF2B5EF4-FFF2-40B4-BE49-F238E27FC236}">
                <a16:creationId xmlns:a16="http://schemas.microsoft.com/office/drawing/2014/main" id="{DDC902C6-7310-4DC7-A1E3-B6A8E24F6039}"/>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53" y="2131418"/>
            <a:ext cx="6096000" cy="3235657"/>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a:extLst>
              <a:ext uri="{FF2B5EF4-FFF2-40B4-BE49-F238E27FC236}">
                <a16:creationId xmlns:a16="http://schemas.microsoft.com/office/drawing/2014/main" id="{213831AD-0DC9-452D-B5A9-B0CA44E44D9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14653" y="2131417"/>
            <a:ext cx="6090314" cy="323565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669388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a:lstStyle/>
          <a:p>
            <a:r>
              <a:rPr lang="en-US" sz="1800" dirty="0"/>
              <a:t>While Support Vector Machine and Multinomial NB with </a:t>
            </a:r>
            <a:r>
              <a:rPr lang="en-US" sz="1800" dirty="0" err="1"/>
              <a:t>TfidfVectorizer</a:t>
            </a:r>
            <a:r>
              <a:rPr lang="en-US" sz="1800" dirty="0"/>
              <a:t> are best in terms of accuracy, they perform relatively poorly in specificity.</a:t>
            </a:r>
          </a:p>
          <a:p>
            <a:r>
              <a:rPr lang="en-US" sz="1800" dirty="0"/>
              <a:t>Logistic Regression model with </a:t>
            </a:r>
            <a:r>
              <a:rPr lang="en-US" sz="1800" dirty="0" err="1"/>
              <a:t>TfidfVectorizer</a:t>
            </a:r>
            <a:r>
              <a:rPr lang="en-US" sz="1800" dirty="0"/>
              <a:t> is recommended as it has comparable accuracy with the SVM and Multinomial NB models, but more balanced in sensitivity and specificity, so as to ensure good patient experience for both depression and bipolar patients. </a:t>
            </a:r>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p:txBody>
          <a:bodyPr>
            <a:normAutofit/>
          </a:bodyPr>
          <a:lstStyle/>
          <a:p>
            <a:r>
              <a:rPr lang="en-US" sz="4000" dirty="0"/>
              <a:t>Conclusion &amp; Recommendations</a:t>
            </a:r>
          </a:p>
        </p:txBody>
      </p:sp>
      <p:pic>
        <p:nvPicPr>
          <p:cNvPr id="7" name="Picture Placeholder 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pic>
        <p:nvPicPr>
          <p:cNvPr id="9" name="Picture Placeholder 8"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4453959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B11BAC48-F4C4-46FB-96DC-423C381AC284}"/>
              </a:ext>
            </a:extLst>
          </p:cNvPr>
          <p:cNvSpPr>
            <a:spLocks noGrp="1"/>
          </p:cNvSpPr>
          <p:nvPr>
            <p:ph type="title"/>
          </p:nvPr>
        </p:nvSpPr>
        <p:spPr>
          <a:xfrm>
            <a:off x="826626" y="3727361"/>
            <a:ext cx="2657979" cy="1025525"/>
          </a:xfrm>
        </p:spPr>
        <p:txBody>
          <a:bodyPr/>
          <a:lstStyle/>
          <a:p>
            <a:r>
              <a:rPr lang="en-US" dirty="0"/>
              <a:t>Agenda </a:t>
            </a:r>
          </a:p>
        </p:txBody>
      </p:sp>
      <p:sp>
        <p:nvSpPr>
          <p:cNvPr id="36" name="Text Placeholder 35">
            <a:extLst>
              <a:ext uri="{FF2B5EF4-FFF2-40B4-BE49-F238E27FC236}">
                <a16:creationId xmlns:a16="http://schemas.microsoft.com/office/drawing/2014/main" id="{0391FA66-BCDC-4C12-B812-A0DEE14539EE}"/>
              </a:ext>
            </a:extLst>
          </p:cNvPr>
          <p:cNvSpPr>
            <a:spLocks noGrp="1"/>
          </p:cNvSpPr>
          <p:nvPr>
            <p:ph type="body" sz="quarter" idx="11"/>
          </p:nvPr>
        </p:nvSpPr>
        <p:spPr>
          <a:xfrm>
            <a:off x="4155313" y="460260"/>
            <a:ext cx="4294206" cy="755650"/>
          </a:xfrm>
        </p:spPr>
        <p:txBody>
          <a:bodyPr>
            <a:normAutofit/>
          </a:bodyPr>
          <a:lstStyle/>
          <a:p>
            <a:r>
              <a:rPr lang="en-US" sz="2400" dirty="0"/>
              <a:t>Problem Statement</a:t>
            </a:r>
          </a:p>
        </p:txBody>
      </p:sp>
      <p:sp>
        <p:nvSpPr>
          <p:cNvPr id="35" name="Text Placeholder 34">
            <a:extLst>
              <a:ext uri="{FF2B5EF4-FFF2-40B4-BE49-F238E27FC236}">
                <a16:creationId xmlns:a16="http://schemas.microsoft.com/office/drawing/2014/main" id="{ADE35233-6DEE-4B97-AFFB-06DE78443B4A}"/>
              </a:ext>
            </a:extLst>
          </p:cNvPr>
          <p:cNvSpPr>
            <a:spLocks noGrp="1"/>
          </p:cNvSpPr>
          <p:nvPr>
            <p:ph type="body" sz="quarter" idx="13"/>
          </p:nvPr>
        </p:nvSpPr>
        <p:spPr>
          <a:xfrm>
            <a:off x="4155313" y="1536705"/>
            <a:ext cx="4294206" cy="755650"/>
          </a:xfrm>
        </p:spPr>
        <p:txBody>
          <a:bodyPr>
            <a:normAutofit/>
          </a:bodyPr>
          <a:lstStyle/>
          <a:p>
            <a:r>
              <a:rPr lang="en-US" sz="2400" dirty="0"/>
              <a:t>Data Collection &amp; Data Cleaning</a:t>
            </a:r>
          </a:p>
        </p:txBody>
      </p:sp>
      <p:sp>
        <p:nvSpPr>
          <p:cNvPr id="34" name="Text Placeholder 33">
            <a:extLst>
              <a:ext uri="{FF2B5EF4-FFF2-40B4-BE49-F238E27FC236}">
                <a16:creationId xmlns:a16="http://schemas.microsoft.com/office/drawing/2014/main" id="{187271B6-523F-4DCD-A006-84BF4C0C784C}"/>
              </a:ext>
            </a:extLst>
          </p:cNvPr>
          <p:cNvSpPr>
            <a:spLocks noGrp="1"/>
          </p:cNvSpPr>
          <p:nvPr>
            <p:ph type="body" sz="quarter" idx="14"/>
          </p:nvPr>
        </p:nvSpPr>
        <p:spPr>
          <a:xfrm>
            <a:off x="4155313" y="2613150"/>
            <a:ext cx="4294206" cy="755650"/>
          </a:xfrm>
        </p:spPr>
        <p:txBody>
          <a:bodyPr>
            <a:normAutofit/>
          </a:bodyPr>
          <a:lstStyle/>
          <a:p>
            <a:r>
              <a:rPr lang="en-US" sz="2400" dirty="0"/>
              <a:t>Preprocessing &amp; EDA</a:t>
            </a:r>
          </a:p>
        </p:txBody>
      </p:sp>
      <p:sp>
        <p:nvSpPr>
          <p:cNvPr id="33" name="Text Placeholder 32">
            <a:extLst>
              <a:ext uri="{FF2B5EF4-FFF2-40B4-BE49-F238E27FC236}">
                <a16:creationId xmlns:a16="http://schemas.microsoft.com/office/drawing/2014/main" id="{F23411C8-1DB7-46A1-A6DC-41EACD30ED57}"/>
              </a:ext>
            </a:extLst>
          </p:cNvPr>
          <p:cNvSpPr>
            <a:spLocks noGrp="1"/>
          </p:cNvSpPr>
          <p:nvPr>
            <p:ph type="body" sz="quarter" idx="15"/>
          </p:nvPr>
        </p:nvSpPr>
        <p:spPr>
          <a:xfrm>
            <a:off x="4155313" y="3689595"/>
            <a:ext cx="4294206" cy="755650"/>
          </a:xfrm>
        </p:spPr>
        <p:txBody>
          <a:bodyPr>
            <a:normAutofit/>
          </a:bodyPr>
          <a:lstStyle/>
          <a:p>
            <a:r>
              <a:rPr lang="en-US" sz="2400" dirty="0"/>
              <a:t>Modelling &amp; Model Evaluation</a:t>
            </a:r>
          </a:p>
        </p:txBody>
      </p:sp>
      <p:sp>
        <p:nvSpPr>
          <p:cNvPr id="11" name="Text Placeholder 10">
            <a:extLst>
              <a:ext uri="{FF2B5EF4-FFF2-40B4-BE49-F238E27FC236}">
                <a16:creationId xmlns:a16="http://schemas.microsoft.com/office/drawing/2014/main" id="{47B21F6A-5FD9-417C-9575-4DBC3185FD87}"/>
              </a:ext>
            </a:extLst>
          </p:cNvPr>
          <p:cNvSpPr>
            <a:spLocks noGrp="1"/>
          </p:cNvSpPr>
          <p:nvPr>
            <p:ph type="body" sz="quarter" idx="16"/>
          </p:nvPr>
        </p:nvSpPr>
        <p:spPr>
          <a:xfrm>
            <a:off x="4155313" y="4766040"/>
            <a:ext cx="4294206" cy="755650"/>
          </a:xfrm>
        </p:spPr>
        <p:txBody>
          <a:bodyPr>
            <a:normAutofit/>
          </a:bodyPr>
          <a:lstStyle/>
          <a:p>
            <a:r>
              <a:rPr lang="en-US" sz="2400" dirty="0"/>
              <a:t>Review of Selected Model</a:t>
            </a:r>
          </a:p>
        </p:txBody>
      </p:sp>
      <p:pic>
        <p:nvPicPr>
          <p:cNvPr id="12" name="Picture Placeholder 11" title="Decorative"/>
          <p:cNvPicPr>
            <a:picLocks noGrp="1" noChangeAspect="1"/>
          </p:cNvPicPr>
          <p:nvPr>
            <p:ph type="pic" sz="quarter" idx="12"/>
          </p:nvPr>
        </p:nvPicPr>
        <p:blipFill>
          <a:blip r:embed="rId2" cstate="email">
            <a:extLst>
              <a:ext uri="{28A0092B-C50C-407E-A947-70E740481C1C}">
                <a14:useLocalDpi xmlns:a14="http://schemas.microsoft.com/office/drawing/2010/main"/>
              </a:ext>
            </a:extLst>
          </a:blip>
          <a:srcRect/>
          <a:stretch>
            <a:fillRect/>
          </a:stretch>
        </p:blipFill>
        <p:spPr>
          <a:xfrm flipH="1">
            <a:off x="8634413" y="812800"/>
            <a:ext cx="3557587" cy="5232400"/>
          </a:xfrm>
        </p:spPr>
      </p:pic>
      <p:sp>
        <p:nvSpPr>
          <p:cNvPr id="9" name="Text Placeholder 10">
            <a:extLst>
              <a:ext uri="{FF2B5EF4-FFF2-40B4-BE49-F238E27FC236}">
                <a16:creationId xmlns:a16="http://schemas.microsoft.com/office/drawing/2014/main" id="{2BFFD8F0-6E33-4ACC-B7D6-1097DB0BD196}"/>
              </a:ext>
            </a:extLst>
          </p:cNvPr>
          <p:cNvSpPr txBox="1">
            <a:spLocks/>
          </p:cNvSpPr>
          <p:nvPr/>
        </p:nvSpPr>
        <p:spPr>
          <a:xfrm>
            <a:off x="4194462" y="5842485"/>
            <a:ext cx="4294206" cy="755650"/>
          </a:xfrm>
          <a:prstGeom prst="rect">
            <a:avLst/>
          </a:prstGeom>
        </p:spPr>
        <p:txBody>
          <a:bodyPr vert="horz" lIns="91440" tIns="45720" rIns="91440" bIns="45720" rtlCol="0" anchor="ctr">
            <a:normAutofit/>
          </a:bodyPr>
          <a:lstStyle>
            <a:lvl1pPr marL="0" indent="0" algn="l" defTabSz="914400" rtl="0" eaLnBrk="1" latinLnBrk="0" hangingPunct="1">
              <a:lnSpc>
                <a:spcPct val="90000"/>
              </a:lnSpc>
              <a:spcBef>
                <a:spcPts val="0"/>
              </a:spcBef>
              <a:buFont typeface="Arial" panose="020B0604020202020204" pitchFamily="34" charset="0"/>
              <a:buNone/>
              <a:defRPr sz="1600" b="0" i="0" kern="1200">
                <a:solidFill>
                  <a:schemeClr val="tx2"/>
                </a:solidFill>
                <a:latin typeface="+mn-lt"/>
                <a:ea typeface="+mn-ea"/>
                <a:cs typeface="Arial" panose="020B0604020202020204" pitchFamily="34" charset="0"/>
              </a:defRPr>
            </a:lvl1pPr>
            <a:lvl2pPr marL="457200" indent="0" algn="l" defTabSz="914400" rtl="0" eaLnBrk="1" latinLnBrk="0" hangingPunct="1">
              <a:lnSpc>
                <a:spcPct val="90000"/>
              </a:lnSpc>
              <a:spcBef>
                <a:spcPts val="500"/>
              </a:spcBef>
              <a:buFont typeface="Arial" panose="020B0604020202020204" pitchFamily="34" charset="0"/>
              <a:buNone/>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sz="2400"/>
              <a:t>Conclusion &amp; Recommendations</a:t>
            </a:r>
            <a:endParaRPr lang="en-US" sz="2400" dirty="0"/>
          </a:p>
        </p:txBody>
      </p:sp>
    </p:spTree>
    <p:extLst>
      <p:ext uri="{BB962C8B-B14F-4D97-AF65-F5344CB8AC3E}">
        <p14:creationId xmlns:p14="http://schemas.microsoft.com/office/powerpoint/2010/main" val="213011558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 Placeholder 9">
            <a:extLst>
              <a:ext uri="{FF2B5EF4-FFF2-40B4-BE49-F238E27FC236}">
                <a16:creationId xmlns:a16="http://schemas.microsoft.com/office/drawing/2014/main" id="{577946A2-8DCE-4047-9CAE-38128B4BAF3B}"/>
              </a:ext>
            </a:extLst>
          </p:cNvPr>
          <p:cNvSpPr>
            <a:spLocks noGrp="1"/>
          </p:cNvSpPr>
          <p:nvPr>
            <p:ph type="body" sz="quarter" idx="11"/>
          </p:nvPr>
        </p:nvSpPr>
        <p:spPr/>
        <p:txBody>
          <a:bodyPr/>
          <a:lstStyle/>
          <a:p>
            <a:r>
              <a:rPr lang="en-US" sz="1800" dirty="0"/>
              <a:t>This project focus on helping </a:t>
            </a:r>
            <a:r>
              <a:rPr lang="en-US" sz="1800" b="1" i="1" dirty="0"/>
              <a:t>mental health organizations</a:t>
            </a:r>
            <a:r>
              <a:rPr lang="en-US" sz="1800" dirty="0"/>
              <a:t> to better manage its </a:t>
            </a:r>
            <a:r>
              <a:rPr lang="en-US" sz="1800" b="1" i="1" dirty="0"/>
              <a:t>patient support </a:t>
            </a:r>
            <a:r>
              <a:rPr lang="en-US" sz="1800" dirty="0"/>
              <a:t>service when handling messages coming in via social media </a:t>
            </a:r>
            <a:r>
              <a:rPr lang="en-US" sz="1800" dirty="0" err="1"/>
              <a:t>messagers</a:t>
            </a:r>
            <a:r>
              <a:rPr lang="en-US" sz="1800" dirty="0"/>
              <a:t> or chatbots.</a:t>
            </a:r>
          </a:p>
          <a:p>
            <a:r>
              <a:rPr lang="en-US" sz="1800" dirty="0"/>
              <a:t>A </a:t>
            </a:r>
            <a:r>
              <a:rPr lang="en-US" sz="1800" b="1" i="1" dirty="0"/>
              <a:t>text classifier </a:t>
            </a:r>
            <a:r>
              <a:rPr lang="en-US" sz="1800" dirty="0"/>
              <a:t>will be built to classify text messages on </a:t>
            </a:r>
            <a:r>
              <a:rPr lang="en-US" sz="1800" b="1" i="1" dirty="0"/>
              <a:t>depression</a:t>
            </a:r>
            <a:r>
              <a:rPr lang="en-US" sz="1800" i="1" dirty="0"/>
              <a:t> </a:t>
            </a:r>
            <a:r>
              <a:rPr lang="en-US" sz="1800" dirty="0"/>
              <a:t>and </a:t>
            </a:r>
            <a:r>
              <a:rPr lang="en-US" sz="1800" b="1" i="1" dirty="0"/>
              <a:t>bipolar disorder</a:t>
            </a:r>
            <a:r>
              <a:rPr lang="en-US" sz="1800" dirty="0"/>
              <a:t>. By classifying the text by the conditions, they can be directed to the right specialists for appropriate care and treatment.</a:t>
            </a:r>
          </a:p>
          <a:p>
            <a:r>
              <a:rPr lang="en-US" sz="1800" dirty="0"/>
              <a:t>An accurate text classifier can help to improve patients' experience and productivity.</a:t>
            </a:r>
          </a:p>
        </p:txBody>
      </p:sp>
      <p:sp>
        <p:nvSpPr>
          <p:cNvPr id="8" name="Title 7">
            <a:extLst>
              <a:ext uri="{FF2B5EF4-FFF2-40B4-BE49-F238E27FC236}">
                <a16:creationId xmlns:a16="http://schemas.microsoft.com/office/drawing/2014/main" id="{3BE52921-898C-4569-9D8A-F1C5E0ABE804}"/>
              </a:ext>
            </a:extLst>
          </p:cNvPr>
          <p:cNvSpPr>
            <a:spLocks noGrp="1"/>
          </p:cNvSpPr>
          <p:nvPr>
            <p:ph type="title"/>
          </p:nvPr>
        </p:nvSpPr>
        <p:spPr/>
        <p:txBody>
          <a:bodyPr>
            <a:normAutofit/>
          </a:bodyPr>
          <a:lstStyle/>
          <a:p>
            <a:r>
              <a:rPr lang="en-US" sz="4000" dirty="0"/>
              <a:t>Problem Statement</a:t>
            </a:r>
          </a:p>
        </p:txBody>
      </p:sp>
      <p:pic>
        <p:nvPicPr>
          <p:cNvPr id="7" name="Picture Placeholder 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a:stretch/>
        </p:blipFill>
        <p:spPr/>
      </p:pic>
      <p:pic>
        <p:nvPicPr>
          <p:cNvPr id="9" name="Picture Placeholder 8" title="Decorative"/>
          <p:cNvPicPr>
            <a:picLocks noGrp="1" noChangeAspect="1"/>
          </p:cNvPicPr>
          <p:nvPr>
            <p:ph type="pic" sz="quarter" idx="12"/>
          </p:nvPr>
        </p:nvPicPr>
        <p:blipFill>
          <a:blip r:embed="rId3" cstate="email">
            <a:extLst>
              <a:ext uri="{28A0092B-C50C-407E-A947-70E740481C1C}">
                <a14:useLocalDpi xmlns:a14="http://schemas.microsoft.com/office/drawing/2010/main"/>
              </a:ext>
            </a:extLst>
          </a:blip>
          <a:srcRect/>
          <a:stretch>
            <a:fillRect/>
          </a:stretch>
        </p:blipFill>
        <p:spPr/>
      </p:pic>
    </p:spTree>
    <p:extLst>
      <p:ext uri="{BB962C8B-B14F-4D97-AF65-F5344CB8AC3E}">
        <p14:creationId xmlns:p14="http://schemas.microsoft.com/office/powerpoint/2010/main" val="4299176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 name="Picture Placeholder 16" title="Decorative"/>
          <p:cNvPicPr>
            <a:picLocks noGrp="1" noChangeAspect="1"/>
          </p:cNvPicPr>
          <p:nvPr>
            <p:ph type="pic" sz="quarter" idx="10"/>
          </p:nvPr>
        </p:nvPicPr>
        <p:blipFill rotWithShape="1">
          <a:blip r:embed="rId2" cstate="email">
            <a:extLst>
              <a:ext uri="{28A0092B-C50C-407E-A947-70E740481C1C}">
                <a14:useLocalDpi xmlns:a14="http://schemas.microsoft.com/office/drawing/2010/main"/>
              </a:ext>
            </a:extLst>
          </a:blip>
          <a:srcRect l="4734" r="31523"/>
          <a:stretch/>
        </p:blipFill>
        <p:spPr>
          <a:xfrm>
            <a:off x="0" y="3428990"/>
            <a:ext cx="4751614" cy="3429009"/>
          </a:xfrm>
        </p:spPr>
      </p:pic>
      <p:sp>
        <p:nvSpPr>
          <p:cNvPr id="5" name="Title 4">
            <a:extLst>
              <a:ext uri="{FF2B5EF4-FFF2-40B4-BE49-F238E27FC236}">
                <a16:creationId xmlns:a16="http://schemas.microsoft.com/office/drawing/2014/main" id="{44A0257C-3D98-4E46-86D3-1B752C8374C9}"/>
              </a:ext>
            </a:extLst>
          </p:cNvPr>
          <p:cNvSpPr>
            <a:spLocks noGrp="1"/>
          </p:cNvSpPr>
          <p:nvPr>
            <p:ph type="title"/>
          </p:nvPr>
        </p:nvSpPr>
        <p:spPr/>
        <p:txBody>
          <a:bodyPr>
            <a:normAutofit/>
          </a:bodyPr>
          <a:lstStyle/>
          <a:p>
            <a:r>
              <a:rPr lang="en-US" sz="4000" dirty="0"/>
              <a:t>Data Collection</a:t>
            </a:r>
          </a:p>
        </p:txBody>
      </p:sp>
      <p:sp>
        <p:nvSpPr>
          <p:cNvPr id="8" name="Text Placeholder 7">
            <a:extLst>
              <a:ext uri="{FF2B5EF4-FFF2-40B4-BE49-F238E27FC236}">
                <a16:creationId xmlns:a16="http://schemas.microsoft.com/office/drawing/2014/main" id="{8DB1292A-975D-418D-86AF-8C3CD2A23AC3}"/>
              </a:ext>
            </a:extLst>
          </p:cNvPr>
          <p:cNvSpPr>
            <a:spLocks noGrp="1"/>
          </p:cNvSpPr>
          <p:nvPr>
            <p:ph type="body" sz="quarter" idx="15"/>
          </p:nvPr>
        </p:nvSpPr>
        <p:spPr>
          <a:xfrm>
            <a:off x="5454611" y="556064"/>
            <a:ext cx="6440977" cy="2449548"/>
          </a:xfrm>
        </p:spPr>
        <p:txBody>
          <a:bodyPr>
            <a:noAutofit/>
          </a:bodyPr>
          <a:lstStyle/>
          <a:p>
            <a:r>
              <a:rPr lang="en-US" sz="2000" dirty="0">
                <a:solidFill>
                  <a:schemeClr val="tx2"/>
                </a:solidFill>
              </a:rPr>
              <a:t>The data used to build the text classifier were extracted from the </a:t>
            </a:r>
            <a:r>
              <a:rPr lang="en-US" sz="2000" b="1" i="1" dirty="0">
                <a:solidFill>
                  <a:schemeClr val="tx2"/>
                </a:solidFill>
              </a:rPr>
              <a:t>Reddit API</a:t>
            </a:r>
            <a:r>
              <a:rPr lang="en-US" sz="2000" dirty="0">
                <a:solidFill>
                  <a:schemeClr val="tx2"/>
                </a:solidFill>
              </a:rPr>
              <a:t>. Specifically, data were scrapped posts in 2 subreddits, namely:</a:t>
            </a:r>
          </a:p>
          <a:p>
            <a:r>
              <a:rPr lang="en-US" sz="2000" dirty="0">
                <a:solidFill>
                  <a:schemeClr val="tx2"/>
                </a:solidFill>
              </a:rPr>
              <a:t>1. </a:t>
            </a:r>
            <a:r>
              <a:rPr lang="en-US" sz="2000" dirty="0">
                <a:solidFill>
                  <a:schemeClr val="accent2">
                    <a:lumMod val="90000"/>
                    <a:lumOff val="10000"/>
                  </a:schemeClr>
                </a:solidFill>
                <a:hlinkClick r:id="rId3">
                  <a:extLst>
                    <a:ext uri="{A12FA001-AC4F-418D-AE19-62706E023703}">
                      <ahyp:hlinkClr xmlns:ahyp="http://schemas.microsoft.com/office/drawing/2018/hyperlinkcolor" val="tx"/>
                    </a:ext>
                  </a:extLst>
                </a:hlinkClick>
              </a:rPr>
              <a:t>r/depression</a:t>
            </a:r>
            <a:r>
              <a:rPr lang="en-US" sz="2000" dirty="0">
                <a:solidFill>
                  <a:schemeClr val="accent2">
                    <a:lumMod val="90000"/>
                    <a:lumOff val="10000"/>
                  </a:schemeClr>
                </a:solidFill>
              </a:rPr>
              <a:t> </a:t>
            </a:r>
            <a:r>
              <a:rPr lang="en-US" sz="2000" dirty="0">
                <a:solidFill>
                  <a:schemeClr val="tx2"/>
                </a:solidFill>
              </a:rPr>
              <a:t>and </a:t>
            </a:r>
          </a:p>
          <a:p>
            <a:r>
              <a:rPr lang="en-US" sz="2000" dirty="0">
                <a:solidFill>
                  <a:schemeClr val="tx2"/>
                </a:solidFill>
              </a:rPr>
              <a:t>2. </a:t>
            </a:r>
            <a:r>
              <a:rPr lang="en-US" sz="2000" dirty="0">
                <a:solidFill>
                  <a:schemeClr val="accent2">
                    <a:lumMod val="90000"/>
                    <a:lumOff val="10000"/>
                  </a:schemeClr>
                </a:solidFill>
                <a:hlinkClick r:id="rId4">
                  <a:extLst>
                    <a:ext uri="{A12FA001-AC4F-418D-AE19-62706E023703}">
                      <ahyp:hlinkClr xmlns:ahyp="http://schemas.microsoft.com/office/drawing/2018/hyperlinkcolor" val="tx"/>
                    </a:ext>
                  </a:extLst>
                </a:hlinkClick>
              </a:rPr>
              <a:t>r/bipolar</a:t>
            </a:r>
            <a:endParaRPr lang="en-US" sz="2000" dirty="0">
              <a:solidFill>
                <a:schemeClr val="accent2">
                  <a:lumMod val="90000"/>
                  <a:lumOff val="10000"/>
                </a:schemeClr>
              </a:solidFill>
            </a:endParaRPr>
          </a:p>
          <a:p>
            <a:endParaRPr lang="en-US" sz="2000" dirty="0"/>
          </a:p>
          <a:p>
            <a:r>
              <a:rPr lang="en-US" sz="2000" dirty="0"/>
              <a:t>The </a:t>
            </a:r>
            <a:r>
              <a:rPr lang="en-US" sz="2000" b="1" i="1" dirty="0"/>
              <a:t>‘</a:t>
            </a:r>
            <a:r>
              <a:rPr lang="en-US" sz="2000" b="1" i="1" dirty="0" err="1"/>
              <a:t>selftext</a:t>
            </a:r>
            <a:r>
              <a:rPr lang="en-US" sz="2000" b="1" i="1" dirty="0"/>
              <a:t>’ </a:t>
            </a:r>
            <a:r>
              <a:rPr lang="en-US" sz="2000" dirty="0"/>
              <a:t>is used to build the text classification model.</a:t>
            </a:r>
          </a:p>
        </p:txBody>
      </p:sp>
      <p:pic>
        <p:nvPicPr>
          <p:cNvPr id="10" name="Picture 9">
            <a:extLst>
              <a:ext uri="{FF2B5EF4-FFF2-40B4-BE49-F238E27FC236}">
                <a16:creationId xmlns:a16="http://schemas.microsoft.com/office/drawing/2014/main" id="{2EC7039A-0D1C-4770-91E6-53C15BF2BCBD}"/>
              </a:ext>
            </a:extLst>
          </p:cNvPr>
          <p:cNvPicPr>
            <a:picLocks noChangeAspect="1"/>
          </p:cNvPicPr>
          <p:nvPr/>
        </p:nvPicPr>
        <p:blipFill rotWithShape="1">
          <a:blip r:embed="rId5"/>
          <a:srcRect b="46693"/>
          <a:stretch/>
        </p:blipFill>
        <p:spPr>
          <a:xfrm>
            <a:off x="6140133" y="3467007"/>
            <a:ext cx="4363357" cy="3012411"/>
          </a:xfrm>
          <a:prstGeom prst="rect">
            <a:avLst/>
          </a:prstGeom>
        </p:spPr>
      </p:pic>
      <p:sp>
        <p:nvSpPr>
          <p:cNvPr id="11" name="TextBox 10">
            <a:extLst>
              <a:ext uri="{FF2B5EF4-FFF2-40B4-BE49-F238E27FC236}">
                <a16:creationId xmlns:a16="http://schemas.microsoft.com/office/drawing/2014/main" id="{64A74D1E-EFB8-40C1-9160-5987C98C1CF5}"/>
              </a:ext>
            </a:extLst>
          </p:cNvPr>
          <p:cNvSpPr txBox="1"/>
          <p:nvPr/>
        </p:nvSpPr>
        <p:spPr>
          <a:xfrm>
            <a:off x="5384805" y="3457675"/>
            <a:ext cx="551754" cy="369332"/>
          </a:xfrm>
          <a:prstGeom prst="rect">
            <a:avLst/>
          </a:prstGeom>
          <a:noFill/>
        </p:spPr>
        <p:txBody>
          <a:bodyPr wrap="none" rtlCol="0">
            <a:spAutoFit/>
          </a:bodyPr>
          <a:lstStyle/>
          <a:p>
            <a:r>
              <a:rPr lang="en-SG" dirty="0"/>
              <a:t>title</a:t>
            </a:r>
          </a:p>
        </p:txBody>
      </p:sp>
      <p:sp>
        <p:nvSpPr>
          <p:cNvPr id="12" name="TextBox 11">
            <a:extLst>
              <a:ext uri="{FF2B5EF4-FFF2-40B4-BE49-F238E27FC236}">
                <a16:creationId xmlns:a16="http://schemas.microsoft.com/office/drawing/2014/main" id="{6A178FE5-2861-41E1-91C7-8391ECDF640F}"/>
              </a:ext>
            </a:extLst>
          </p:cNvPr>
          <p:cNvSpPr txBox="1"/>
          <p:nvPr/>
        </p:nvSpPr>
        <p:spPr>
          <a:xfrm>
            <a:off x="5071899" y="4832365"/>
            <a:ext cx="864660" cy="369332"/>
          </a:xfrm>
          <a:prstGeom prst="rect">
            <a:avLst/>
          </a:prstGeom>
          <a:noFill/>
        </p:spPr>
        <p:txBody>
          <a:bodyPr wrap="none" rtlCol="0">
            <a:spAutoFit/>
          </a:bodyPr>
          <a:lstStyle/>
          <a:p>
            <a:r>
              <a:rPr lang="en-SG" dirty="0" err="1"/>
              <a:t>selftext</a:t>
            </a:r>
            <a:endParaRPr lang="en-SG" dirty="0"/>
          </a:p>
        </p:txBody>
      </p:sp>
      <p:sp>
        <p:nvSpPr>
          <p:cNvPr id="14" name="Left Brace 13">
            <a:extLst>
              <a:ext uri="{FF2B5EF4-FFF2-40B4-BE49-F238E27FC236}">
                <a16:creationId xmlns:a16="http://schemas.microsoft.com/office/drawing/2014/main" id="{D9720855-D4BB-4F2F-853D-C00B2FFDE234}"/>
              </a:ext>
            </a:extLst>
          </p:cNvPr>
          <p:cNvSpPr/>
          <p:nvPr/>
        </p:nvSpPr>
        <p:spPr>
          <a:xfrm>
            <a:off x="6032309" y="3467007"/>
            <a:ext cx="72000" cy="3600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
        <p:nvSpPr>
          <p:cNvPr id="15" name="Left Brace 14">
            <a:extLst>
              <a:ext uri="{FF2B5EF4-FFF2-40B4-BE49-F238E27FC236}">
                <a16:creationId xmlns:a16="http://schemas.microsoft.com/office/drawing/2014/main" id="{A4BDE453-9ED8-42BC-B75B-2D16DFF3A108}"/>
              </a:ext>
            </a:extLst>
          </p:cNvPr>
          <p:cNvSpPr/>
          <p:nvPr/>
        </p:nvSpPr>
        <p:spPr>
          <a:xfrm>
            <a:off x="6048229" y="3974251"/>
            <a:ext cx="72000" cy="2196000"/>
          </a:xfrm>
          <a:prstGeom prst="leftBrace">
            <a:avLst/>
          </a:prstGeom>
        </p:spPr>
        <p:style>
          <a:lnRef idx="1">
            <a:schemeClr val="accent1"/>
          </a:lnRef>
          <a:fillRef idx="0">
            <a:schemeClr val="accent1"/>
          </a:fillRef>
          <a:effectRef idx="0">
            <a:schemeClr val="accent1"/>
          </a:effectRef>
          <a:fontRef idx="minor">
            <a:schemeClr val="tx1"/>
          </a:fontRef>
        </p:style>
        <p:txBody>
          <a:bodyPr rtlCol="0" anchor="ctr"/>
          <a:lstStyle/>
          <a:p>
            <a:pPr algn="ctr"/>
            <a:endParaRPr lang="en-SG"/>
          </a:p>
        </p:txBody>
      </p:sp>
    </p:spTree>
    <p:extLst>
      <p:ext uri="{BB962C8B-B14F-4D97-AF65-F5344CB8AC3E}">
        <p14:creationId xmlns:p14="http://schemas.microsoft.com/office/powerpoint/2010/main" val="268795821"/>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 Placeholder 6">
            <a:extLst>
              <a:ext uri="{FF2B5EF4-FFF2-40B4-BE49-F238E27FC236}">
                <a16:creationId xmlns:a16="http://schemas.microsoft.com/office/drawing/2014/main" id="{87FCC6D1-213C-4A86-A2D0-742E15438C09}"/>
              </a:ext>
            </a:extLst>
          </p:cNvPr>
          <p:cNvSpPr>
            <a:spLocks noGrp="1"/>
          </p:cNvSpPr>
          <p:nvPr>
            <p:ph type="body" sz="quarter" idx="17"/>
          </p:nvPr>
        </p:nvSpPr>
        <p:spPr>
          <a:xfrm>
            <a:off x="7063326" y="1074809"/>
            <a:ext cx="4632645" cy="3770146"/>
          </a:xfrm>
        </p:spPr>
        <p:txBody>
          <a:bodyPr anchor="t">
            <a:normAutofit/>
          </a:bodyPr>
          <a:lstStyle/>
          <a:p>
            <a:r>
              <a:rPr lang="en-US" sz="2000" dirty="0"/>
              <a:t>Data were cleaned to:</a:t>
            </a:r>
          </a:p>
          <a:p>
            <a:endParaRPr lang="en-US" sz="2000" dirty="0"/>
          </a:p>
          <a:p>
            <a:pPr marL="342900" indent="-342900">
              <a:buFont typeface="Arial" panose="020B0604020202020204" pitchFamily="34" charset="0"/>
              <a:buChar char="•"/>
            </a:pPr>
            <a:r>
              <a:rPr lang="en-US" sz="2000" dirty="0"/>
              <a:t>Remove duplicates</a:t>
            </a:r>
          </a:p>
          <a:p>
            <a:pPr marL="342900" indent="-342900">
              <a:buFont typeface="Arial" panose="020B0604020202020204" pitchFamily="34" charset="0"/>
              <a:buChar char="•"/>
            </a:pPr>
            <a:r>
              <a:rPr lang="en-US" sz="2000" dirty="0"/>
              <a:t>Remove posts without text (e.g. posts with only image or video)</a:t>
            </a:r>
          </a:p>
          <a:p>
            <a:endParaRPr lang="en-US" sz="2000" dirty="0"/>
          </a:p>
          <a:p>
            <a:r>
              <a:rPr lang="en-US" sz="2000" dirty="0"/>
              <a:t>After cleaning, the dataset contains:</a:t>
            </a:r>
          </a:p>
          <a:p>
            <a:endParaRPr lang="en-US" sz="2000" dirty="0"/>
          </a:p>
          <a:p>
            <a:r>
              <a:rPr lang="en-US" sz="2000" dirty="0"/>
              <a:t> </a:t>
            </a:r>
          </a:p>
        </p:txBody>
      </p:sp>
      <p:sp>
        <p:nvSpPr>
          <p:cNvPr id="5" name="Title 4">
            <a:extLst>
              <a:ext uri="{FF2B5EF4-FFF2-40B4-BE49-F238E27FC236}">
                <a16:creationId xmlns:a16="http://schemas.microsoft.com/office/drawing/2014/main" id="{96DBE169-BA91-4B17-9AF2-4BAD528BEE06}"/>
              </a:ext>
            </a:extLst>
          </p:cNvPr>
          <p:cNvSpPr>
            <a:spLocks noGrp="1"/>
          </p:cNvSpPr>
          <p:nvPr>
            <p:ph type="title"/>
          </p:nvPr>
        </p:nvSpPr>
        <p:spPr/>
        <p:txBody>
          <a:bodyPr>
            <a:normAutofit/>
          </a:bodyPr>
          <a:lstStyle/>
          <a:p>
            <a:r>
              <a:rPr lang="en-US" sz="4000" dirty="0"/>
              <a:t>Data Cleaning</a:t>
            </a:r>
          </a:p>
        </p:txBody>
      </p:sp>
      <p:pic>
        <p:nvPicPr>
          <p:cNvPr id="41" name="Picture Placeholder 40" title="Decorative"/>
          <p:cNvPicPr>
            <a:picLocks noGrp="1" noChangeAspect="1"/>
          </p:cNvPicPr>
          <p:nvPr>
            <p:ph type="pic" sz="quarter" idx="14"/>
          </p:nvPr>
        </p:nvPicPr>
        <p:blipFill rotWithShape="1">
          <a:blip r:embed="rId2" cstate="email">
            <a:extLst>
              <a:ext uri="{BEBA8EAE-BF5A-486C-A8C5-ECC9F3942E4B}">
                <a14:imgProps xmlns:a14="http://schemas.microsoft.com/office/drawing/2010/main">
                  <a14:imgLayer r:embed="rId3">
                    <a14:imgEffect>
                      <a14:brightnessContrast bright="-100000"/>
                    </a14:imgEffect>
                  </a14:imgLayer>
                </a14:imgProps>
              </a:ext>
              <a:ext uri="{28A0092B-C50C-407E-A947-70E740481C1C}">
                <a14:useLocalDpi xmlns:a14="http://schemas.microsoft.com/office/drawing/2010/main"/>
              </a:ext>
            </a:extLst>
          </a:blip>
          <a:srcRect l="-13860" t="-15649" r="-14314" b="-12525"/>
          <a:stretch/>
        </p:blipFill>
        <p:spPr>
          <a:xfrm>
            <a:off x="6365449" y="1014167"/>
            <a:ext cx="697877" cy="697877"/>
          </a:xfrm>
          <a:prstGeom prst="rect">
            <a:avLst/>
          </a:prstGeom>
        </p:spPr>
      </p:pic>
      <p:graphicFrame>
        <p:nvGraphicFramePr>
          <p:cNvPr id="24" name="Table 24">
            <a:extLst>
              <a:ext uri="{FF2B5EF4-FFF2-40B4-BE49-F238E27FC236}">
                <a16:creationId xmlns:a16="http://schemas.microsoft.com/office/drawing/2014/main" id="{7C07D9BA-2F1D-4834-B9F5-348675F8F5CD}"/>
              </a:ext>
            </a:extLst>
          </p:cNvPr>
          <p:cNvGraphicFramePr>
            <a:graphicFrameLocks noGrp="1"/>
          </p:cNvGraphicFramePr>
          <p:nvPr>
            <p:extLst>
              <p:ext uri="{D42A27DB-BD31-4B8C-83A1-F6EECF244321}">
                <p14:modId xmlns:p14="http://schemas.microsoft.com/office/powerpoint/2010/main" val="2231846363"/>
              </p:ext>
            </p:extLst>
          </p:nvPr>
        </p:nvGraphicFramePr>
        <p:xfrm>
          <a:off x="7114193" y="3906557"/>
          <a:ext cx="4254392" cy="1188720"/>
        </p:xfrm>
        <a:graphic>
          <a:graphicData uri="http://schemas.openxmlformats.org/drawingml/2006/table">
            <a:tbl>
              <a:tblPr firstRow="1" bandRow="1">
                <a:tableStyleId>{72833802-FEF1-4C79-8D5D-14CF1EAF98D9}</a:tableStyleId>
              </a:tblPr>
              <a:tblGrid>
                <a:gridCol w="2265455">
                  <a:extLst>
                    <a:ext uri="{9D8B030D-6E8A-4147-A177-3AD203B41FA5}">
                      <a16:colId xmlns:a16="http://schemas.microsoft.com/office/drawing/2014/main" val="1099815637"/>
                    </a:ext>
                  </a:extLst>
                </a:gridCol>
                <a:gridCol w="1988937">
                  <a:extLst>
                    <a:ext uri="{9D8B030D-6E8A-4147-A177-3AD203B41FA5}">
                      <a16:colId xmlns:a16="http://schemas.microsoft.com/office/drawing/2014/main" val="3489120302"/>
                    </a:ext>
                  </a:extLst>
                </a:gridCol>
              </a:tblGrid>
              <a:tr h="370840">
                <a:tc>
                  <a:txBody>
                    <a:bodyPr/>
                    <a:lstStyle/>
                    <a:p>
                      <a:r>
                        <a:rPr lang="en-SG" sz="2000" dirty="0"/>
                        <a:t>Subreddit</a:t>
                      </a:r>
                    </a:p>
                  </a:txBody>
                  <a:tcPr/>
                </a:tc>
                <a:tc>
                  <a:txBody>
                    <a:bodyPr/>
                    <a:lstStyle/>
                    <a:p>
                      <a:pPr algn="ctr"/>
                      <a:r>
                        <a:rPr lang="en-SG" sz="2000" dirty="0"/>
                        <a:t>Number of posts</a:t>
                      </a:r>
                    </a:p>
                  </a:txBody>
                  <a:tcPr/>
                </a:tc>
                <a:extLst>
                  <a:ext uri="{0D108BD9-81ED-4DB2-BD59-A6C34878D82A}">
                    <a16:rowId xmlns:a16="http://schemas.microsoft.com/office/drawing/2014/main" val="21942972"/>
                  </a:ext>
                </a:extLst>
              </a:tr>
              <a:tr h="370840">
                <a:tc>
                  <a:txBody>
                    <a:bodyPr/>
                    <a:lstStyle/>
                    <a:p>
                      <a:r>
                        <a:rPr lang="en-SG" sz="2000" b="1" dirty="0"/>
                        <a:t>Depression</a:t>
                      </a:r>
                    </a:p>
                  </a:txBody>
                  <a:tcPr/>
                </a:tc>
                <a:tc>
                  <a:txBody>
                    <a:bodyPr/>
                    <a:lstStyle/>
                    <a:p>
                      <a:pPr algn="ctr"/>
                      <a:r>
                        <a:rPr lang="en-SG" sz="2000" dirty="0"/>
                        <a:t>976</a:t>
                      </a:r>
                    </a:p>
                  </a:txBody>
                  <a:tcPr/>
                </a:tc>
                <a:extLst>
                  <a:ext uri="{0D108BD9-81ED-4DB2-BD59-A6C34878D82A}">
                    <a16:rowId xmlns:a16="http://schemas.microsoft.com/office/drawing/2014/main" val="1923322521"/>
                  </a:ext>
                </a:extLst>
              </a:tr>
              <a:tr h="370840">
                <a:tc>
                  <a:txBody>
                    <a:bodyPr/>
                    <a:lstStyle/>
                    <a:p>
                      <a:r>
                        <a:rPr lang="en-SG" sz="2000" b="1" dirty="0"/>
                        <a:t>Bipolar</a:t>
                      </a:r>
                    </a:p>
                  </a:txBody>
                  <a:tcPr/>
                </a:tc>
                <a:tc>
                  <a:txBody>
                    <a:bodyPr/>
                    <a:lstStyle/>
                    <a:p>
                      <a:pPr algn="ctr"/>
                      <a:r>
                        <a:rPr lang="en-SG" sz="2000" dirty="0"/>
                        <a:t>856</a:t>
                      </a:r>
                    </a:p>
                  </a:txBody>
                  <a:tcPr/>
                </a:tc>
                <a:extLst>
                  <a:ext uri="{0D108BD9-81ED-4DB2-BD59-A6C34878D82A}">
                    <a16:rowId xmlns:a16="http://schemas.microsoft.com/office/drawing/2014/main" val="2009620995"/>
                  </a:ext>
                </a:extLst>
              </a:tr>
            </a:tbl>
          </a:graphicData>
        </a:graphic>
      </p:graphicFrame>
    </p:spTree>
    <p:extLst>
      <p:ext uri="{BB962C8B-B14F-4D97-AF65-F5344CB8AC3E}">
        <p14:creationId xmlns:p14="http://schemas.microsoft.com/office/powerpoint/2010/main" val="20108697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6B58A99D-A5DD-491E-985A-816DED8F0E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1666875"/>
            <a:ext cx="6096000" cy="330237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7C8E8BFF-42BA-4D83-8CD1-5304DA1F8E8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096000" y="1666875"/>
            <a:ext cx="6096000" cy="3302372"/>
          </a:xfrm>
          <a:prstGeom prst="rect">
            <a:avLst/>
          </a:prstGeom>
          <a:noFill/>
          <a:extLst>
            <a:ext uri="{909E8E84-426E-40DD-AFC4-6F175D3DCCD1}">
              <a14:hiddenFill xmlns:a14="http://schemas.microsoft.com/office/drawing/2010/main">
                <a:solidFill>
                  <a:srgbClr val="FFFFFF"/>
                </a:solidFill>
              </a14:hiddenFill>
            </a:ext>
          </a:extLst>
        </p:spPr>
      </p:pic>
      <p:sp>
        <p:nvSpPr>
          <p:cNvPr id="5" name="Title 11">
            <a:extLst>
              <a:ext uri="{FF2B5EF4-FFF2-40B4-BE49-F238E27FC236}">
                <a16:creationId xmlns:a16="http://schemas.microsoft.com/office/drawing/2014/main" id="{14140242-7514-49E1-9550-D21EFBEF9D6A}"/>
              </a:ext>
            </a:extLst>
          </p:cNvPr>
          <p:cNvSpPr txBox="1">
            <a:spLocks/>
          </p:cNvSpPr>
          <p:nvPr/>
        </p:nvSpPr>
        <p:spPr>
          <a:xfrm>
            <a:off x="224660" y="604273"/>
            <a:ext cx="7978227"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Initial EDA: Word Cloud </a:t>
            </a:r>
          </a:p>
        </p:txBody>
      </p:sp>
      <p:sp>
        <p:nvSpPr>
          <p:cNvPr id="6" name="Text Placeholder 6">
            <a:extLst>
              <a:ext uri="{FF2B5EF4-FFF2-40B4-BE49-F238E27FC236}">
                <a16:creationId xmlns:a16="http://schemas.microsoft.com/office/drawing/2014/main" id="{8723BC66-9004-4EAC-8862-417399E0C932}"/>
              </a:ext>
            </a:extLst>
          </p:cNvPr>
          <p:cNvSpPr txBox="1">
            <a:spLocks/>
          </p:cNvSpPr>
          <p:nvPr/>
        </p:nvSpPr>
        <p:spPr>
          <a:xfrm>
            <a:off x="224660" y="5191126"/>
            <a:ext cx="11467625" cy="731502"/>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u="sng" dirty="0"/>
              <a:t>Observations:</a:t>
            </a:r>
          </a:p>
          <a:p>
            <a:r>
              <a:rPr lang="en-US" sz="1800" dirty="0"/>
              <a:t>Similar words – expected as there are some similarities to the conditions</a:t>
            </a:r>
          </a:p>
        </p:txBody>
      </p:sp>
    </p:spTree>
    <p:extLst>
      <p:ext uri="{BB962C8B-B14F-4D97-AF65-F5344CB8AC3E}">
        <p14:creationId xmlns:p14="http://schemas.microsoft.com/office/powerpoint/2010/main" val="266256868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1">
            <a:extLst>
              <a:ext uri="{FF2B5EF4-FFF2-40B4-BE49-F238E27FC236}">
                <a16:creationId xmlns:a16="http://schemas.microsoft.com/office/drawing/2014/main" id="{14140242-7514-49E1-9550-D21EFBEF9D6A}"/>
              </a:ext>
            </a:extLst>
          </p:cNvPr>
          <p:cNvSpPr txBox="1">
            <a:spLocks/>
          </p:cNvSpPr>
          <p:nvPr/>
        </p:nvSpPr>
        <p:spPr>
          <a:xfrm>
            <a:off x="129126" y="162786"/>
            <a:ext cx="11553358" cy="1062602"/>
          </a:xfrm>
          <a:prstGeom prst="rect">
            <a:avLst/>
          </a:prstGeom>
        </p:spPr>
        <p:txBody>
          <a:bodyPr/>
          <a:lstStyle>
            <a:lvl1pPr algn="l" defTabSz="914400" rtl="0" eaLnBrk="1" latinLnBrk="0" hangingPunct="1">
              <a:lnSpc>
                <a:spcPct val="90000"/>
              </a:lnSpc>
              <a:spcBef>
                <a:spcPct val="0"/>
              </a:spcBef>
              <a:buNone/>
              <a:defRPr sz="4400" b="1" i="0" kern="1200" spc="-150">
                <a:solidFill>
                  <a:schemeClr val="tx2"/>
                </a:solidFill>
                <a:latin typeface="+mj-lt"/>
                <a:ea typeface="+mj-ea"/>
                <a:cs typeface="Gill Sans" panose="020B0502020104020203" pitchFamily="34" charset="-79"/>
              </a:defRPr>
            </a:lvl1pPr>
          </a:lstStyle>
          <a:p>
            <a:r>
              <a:rPr lang="en-US" sz="4000" dirty="0"/>
              <a:t>Preprocessing/ EDA: Frequently Occurring Words</a:t>
            </a:r>
          </a:p>
        </p:txBody>
      </p:sp>
      <p:sp>
        <p:nvSpPr>
          <p:cNvPr id="2" name="Text Placeholder 6">
            <a:extLst>
              <a:ext uri="{FF2B5EF4-FFF2-40B4-BE49-F238E27FC236}">
                <a16:creationId xmlns:a16="http://schemas.microsoft.com/office/drawing/2014/main" id="{6E6C7C57-305D-4805-A4DD-1DC018C94061}"/>
              </a:ext>
            </a:extLst>
          </p:cNvPr>
          <p:cNvSpPr txBox="1">
            <a:spLocks/>
          </p:cNvSpPr>
          <p:nvPr/>
        </p:nvSpPr>
        <p:spPr>
          <a:xfrm>
            <a:off x="207010" y="790271"/>
            <a:ext cx="11021967" cy="1373966"/>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u="sng" dirty="0"/>
              <a:t>Preprocessing</a:t>
            </a:r>
            <a:r>
              <a:rPr lang="en-US" sz="1800" dirty="0"/>
              <a:t>:</a:t>
            </a:r>
          </a:p>
          <a:p>
            <a:pPr>
              <a:spcBef>
                <a:spcPts val="0"/>
              </a:spcBef>
            </a:pPr>
            <a:r>
              <a:rPr lang="en-US" sz="1800" dirty="0"/>
              <a:t>Use regular expressions to remove non-word characters</a:t>
            </a:r>
          </a:p>
          <a:p>
            <a:pPr>
              <a:spcBef>
                <a:spcPts val="0"/>
              </a:spcBef>
            </a:pPr>
            <a:r>
              <a:rPr lang="en-US" sz="1800" dirty="0"/>
              <a:t>Convert words to lower case</a:t>
            </a:r>
          </a:p>
          <a:p>
            <a:pPr>
              <a:spcBef>
                <a:spcPts val="0"/>
              </a:spcBef>
            </a:pPr>
            <a:r>
              <a:rPr lang="en-US" sz="1800" dirty="0"/>
              <a:t>Use NLTK to remove stop words</a:t>
            </a:r>
          </a:p>
          <a:p>
            <a:pPr>
              <a:spcBef>
                <a:spcPts val="0"/>
              </a:spcBef>
            </a:pPr>
            <a:r>
              <a:rPr lang="en-US" sz="1800" dirty="0"/>
              <a:t>Remove words related to the subreddits such as 'depression' and 'bipolar' to prevent target leakage</a:t>
            </a:r>
          </a:p>
        </p:txBody>
      </p:sp>
      <p:sp>
        <p:nvSpPr>
          <p:cNvPr id="22" name="Text Placeholder 6">
            <a:extLst>
              <a:ext uri="{FF2B5EF4-FFF2-40B4-BE49-F238E27FC236}">
                <a16:creationId xmlns:a16="http://schemas.microsoft.com/office/drawing/2014/main" id="{4C2A8A15-374A-4BA2-B4E0-D828B3264E34}"/>
              </a:ext>
            </a:extLst>
          </p:cNvPr>
          <p:cNvSpPr txBox="1">
            <a:spLocks/>
          </p:cNvSpPr>
          <p:nvPr/>
        </p:nvSpPr>
        <p:spPr>
          <a:xfrm>
            <a:off x="207010" y="5992273"/>
            <a:ext cx="9582942" cy="702941"/>
          </a:xfrm>
          <a:prstGeom prst="rect">
            <a:avLst/>
          </a:prstGeom>
        </p:spPr>
        <p:txBody>
          <a:bodyPr anchor="t">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sz="1800" u="sng" dirty="0"/>
              <a:t>Further preprocessing</a:t>
            </a:r>
            <a:r>
              <a:rPr lang="en-US" sz="1800" dirty="0"/>
              <a:t>:</a:t>
            </a:r>
          </a:p>
          <a:p>
            <a:r>
              <a:rPr lang="en-US" sz="1800" dirty="0"/>
              <a:t>Remove similar words frequently occurring in both subreddits to improve model accuracy</a:t>
            </a:r>
          </a:p>
        </p:txBody>
      </p:sp>
      <p:pic>
        <p:nvPicPr>
          <p:cNvPr id="2054" name="Picture 6">
            <a:extLst>
              <a:ext uri="{FF2B5EF4-FFF2-40B4-BE49-F238E27FC236}">
                <a16:creationId xmlns:a16="http://schemas.microsoft.com/office/drawing/2014/main" id="{6DDB77A7-D5A5-492A-BE60-34F77DE49A1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282" y="2164237"/>
            <a:ext cx="5586566" cy="371569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DBA7BFE7-12D5-4B1C-9EA8-EE4508734C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16241" y="2164237"/>
            <a:ext cx="5592579" cy="371969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45082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extLst>
              <p:ext uri="{D42A27DB-BD31-4B8C-83A1-F6EECF244321}">
                <p14:modId xmlns:p14="http://schemas.microsoft.com/office/powerpoint/2010/main" val="4029458788"/>
              </p:ext>
            </p:extLst>
          </p:nvPr>
        </p:nvGraphicFramePr>
        <p:xfrm>
          <a:off x="379369" y="3102141"/>
          <a:ext cx="11273335" cy="259588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CountVectorizer</a:t>
                      </a:r>
                      <a:endParaRPr lang="en-SG" b="0" dirty="0"/>
                    </a:p>
                  </a:txBody>
                  <a:tcPr/>
                </a:tc>
                <a:tc>
                  <a:txBody>
                    <a:bodyPr/>
                    <a:lstStyle/>
                    <a:p>
                      <a:pPr algn="ctr"/>
                      <a:r>
                        <a:rPr lang="en-SG" dirty="0"/>
                        <a:t>0.7860</a:t>
                      </a:r>
                    </a:p>
                  </a:txBody>
                  <a:tcPr/>
                </a:tc>
                <a:tc>
                  <a:txBody>
                    <a:bodyPr/>
                    <a:lstStyle/>
                    <a:p>
                      <a:pPr algn="ctr"/>
                      <a:r>
                        <a:rPr lang="en-SG" dirty="0"/>
                        <a:t>0.8279</a:t>
                      </a:r>
                    </a:p>
                  </a:txBody>
                  <a:tcPr/>
                </a:tc>
                <a:tc>
                  <a:txBody>
                    <a:bodyPr/>
                    <a:lstStyle/>
                    <a:p>
                      <a:pPr algn="ctr"/>
                      <a:r>
                        <a:rPr lang="en-SG" dirty="0"/>
                        <a:t>0.7383</a:t>
                      </a:r>
                    </a:p>
                  </a:txBody>
                  <a:tcPr/>
                </a:tc>
                <a:tc>
                  <a:txBody>
                    <a:bodyPr/>
                    <a:lstStyle/>
                    <a:p>
                      <a:pPr algn="ctr"/>
                      <a:r>
                        <a:rPr lang="en-SG" dirty="0"/>
                        <a:t>0.7829</a:t>
                      </a:r>
                    </a:p>
                  </a:txBody>
                  <a:tcPr/>
                </a:tc>
                <a:tc>
                  <a:txBody>
                    <a:bodyPr/>
                    <a:lstStyle/>
                    <a:p>
                      <a:pPr algn="ctr"/>
                      <a:r>
                        <a:rPr lang="en-SG" dirty="0"/>
                        <a:t>0.8048</a:t>
                      </a:r>
                    </a:p>
                  </a:txBody>
                  <a:tcPr/>
                </a:tc>
                <a:extLst>
                  <a:ext uri="{0D108BD9-81ED-4DB2-BD59-A6C34878D82A}">
                    <a16:rowId xmlns:a16="http://schemas.microsoft.com/office/drawing/2014/main" val="3536721479"/>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dirty="0"/>
                        <a:t>0.8122</a:t>
                      </a:r>
                    </a:p>
                  </a:txBody>
                  <a:tcPr/>
                </a:tc>
                <a:tc>
                  <a:txBody>
                    <a:bodyPr/>
                    <a:lstStyle/>
                    <a:p>
                      <a:pPr algn="ctr"/>
                      <a:r>
                        <a:rPr lang="en-SG" dirty="0"/>
                        <a:t>0.8197</a:t>
                      </a:r>
                    </a:p>
                  </a:txBody>
                  <a:tcPr/>
                </a:tc>
                <a:tc>
                  <a:txBody>
                    <a:bodyPr/>
                    <a:lstStyle/>
                    <a:p>
                      <a:pPr algn="ctr"/>
                      <a:r>
                        <a:rPr lang="en-SG" dirty="0"/>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err="1"/>
                        <a:t>MultinomialNB</a:t>
                      </a:r>
                      <a:r>
                        <a:rPr lang="en-SG" b="0" dirty="0"/>
                        <a:t> with </a:t>
                      </a:r>
                      <a:r>
                        <a:rPr lang="en-SG" b="0" dirty="0" err="1"/>
                        <a:t>CountVectorizer</a:t>
                      </a:r>
                      <a:endParaRPr lang="en-SG" b="0" dirty="0"/>
                    </a:p>
                  </a:txBody>
                  <a:tcPr/>
                </a:tc>
                <a:tc>
                  <a:txBody>
                    <a:bodyPr/>
                    <a:lstStyle/>
                    <a:p>
                      <a:pPr algn="ctr"/>
                      <a:r>
                        <a:rPr lang="en-SG" dirty="0"/>
                        <a:t>0.8057</a:t>
                      </a:r>
                    </a:p>
                  </a:txBody>
                  <a:tcPr/>
                </a:tc>
                <a:tc>
                  <a:txBody>
                    <a:bodyPr/>
                    <a:lstStyle/>
                    <a:p>
                      <a:pPr algn="ctr"/>
                      <a:r>
                        <a:rPr lang="en-SG" dirty="0"/>
                        <a:t>0.8238</a:t>
                      </a:r>
                    </a:p>
                  </a:txBody>
                  <a:tcPr/>
                </a:tc>
                <a:tc>
                  <a:txBody>
                    <a:bodyPr/>
                    <a:lstStyle/>
                    <a:p>
                      <a:pPr algn="ctr"/>
                      <a:r>
                        <a:rPr lang="en-SG" dirty="0"/>
                        <a:t>0.7850</a:t>
                      </a:r>
                    </a:p>
                  </a:txBody>
                  <a:tcPr/>
                </a:tc>
                <a:tc>
                  <a:txBody>
                    <a:bodyPr/>
                    <a:lstStyle/>
                    <a:p>
                      <a:pPr algn="ctr"/>
                      <a:r>
                        <a:rPr lang="en-SG" dirty="0"/>
                        <a:t>0.8138</a:t>
                      </a:r>
                    </a:p>
                  </a:txBody>
                  <a:tcPr/>
                </a:tc>
                <a:tc>
                  <a:txBody>
                    <a:bodyPr/>
                    <a:lstStyle/>
                    <a:p>
                      <a:pPr algn="ctr"/>
                      <a:r>
                        <a:rPr lang="en-SG" dirty="0"/>
                        <a:t>0.8187</a:t>
                      </a:r>
                    </a:p>
                  </a:txBody>
                  <a:tcPr/>
                </a:tc>
                <a:extLst>
                  <a:ext uri="{0D108BD9-81ED-4DB2-BD59-A6C34878D82A}">
                    <a16:rowId xmlns:a16="http://schemas.microsoft.com/office/drawing/2014/main" val="1569000833"/>
                  </a:ext>
                </a:extLst>
              </a:tr>
              <a:tr h="370840">
                <a:tc>
                  <a:txBody>
                    <a:bodyPr/>
                    <a:lstStyle/>
                    <a:p>
                      <a:r>
                        <a:rPr lang="en-SG" b="0" dirty="0"/>
                        <a:t>Multinomial NB with </a:t>
                      </a:r>
                      <a:r>
                        <a:rPr lang="en-SG" b="0" dirty="0" err="1"/>
                        <a:t>TfidfVectorizer</a:t>
                      </a:r>
                      <a:endParaRPr lang="en-SG" b="0" dirty="0"/>
                    </a:p>
                  </a:txBody>
                  <a:tcPr/>
                </a:tc>
                <a:tc>
                  <a:txBody>
                    <a:bodyPr/>
                    <a:lstStyle/>
                    <a:p>
                      <a:pPr algn="ctr"/>
                      <a:r>
                        <a:rPr lang="en-SG" dirty="0"/>
                        <a:t>0.8144</a:t>
                      </a:r>
                    </a:p>
                  </a:txBody>
                  <a:tcPr/>
                </a:tc>
                <a:tc>
                  <a:txBody>
                    <a:bodyPr/>
                    <a:lstStyle/>
                    <a:p>
                      <a:pPr algn="ctr"/>
                      <a:r>
                        <a:rPr lang="en-SG" dirty="0"/>
                        <a:t>0.8525</a:t>
                      </a:r>
                    </a:p>
                  </a:txBody>
                  <a:tcPr/>
                </a:tc>
                <a:tc>
                  <a:txBody>
                    <a:bodyPr/>
                    <a:lstStyle/>
                    <a:p>
                      <a:pPr algn="ctr"/>
                      <a:r>
                        <a:rPr lang="en-SG" dirty="0"/>
                        <a:t>0.7710</a:t>
                      </a:r>
                    </a:p>
                  </a:txBody>
                  <a:tcPr/>
                </a:tc>
                <a:tc>
                  <a:txBody>
                    <a:bodyPr/>
                    <a:lstStyle/>
                    <a:p>
                      <a:pPr algn="ctr"/>
                      <a:r>
                        <a:rPr lang="en-SG" dirty="0"/>
                        <a:t>0.8093</a:t>
                      </a:r>
                    </a:p>
                  </a:txBody>
                  <a:tcPr/>
                </a:tc>
                <a:tc>
                  <a:txBody>
                    <a:bodyPr/>
                    <a:lstStyle/>
                    <a:p>
                      <a:pPr algn="ctr"/>
                      <a:r>
                        <a:rPr lang="en-SG" dirty="0"/>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CountVectorizer</a:t>
                      </a:r>
                      <a:endParaRPr lang="en-SG" b="0" dirty="0"/>
                    </a:p>
                  </a:txBody>
                  <a:tcPr/>
                </a:tc>
                <a:tc>
                  <a:txBody>
                    <a:bodyPr/>
                    <a:lstStyle/>
                    <a:p>
                      <a:pPr algn="ctr"/>
                      <a:r>
                        <a:rPr lang="en-SG" dirty="0"/>
                        <a:t>0.7729</a:t>
                      </a:r>
                    </a:p>
                  </a:txBody>
                  <a:tcPr/>
                </a:tc>
                <a:tc>
                  <a:txBody>
                    <a:bodyPr/>
                    <a:lstStyle/>
                    <a:p>
                      <a:pPr algn="ctr"/>
                      <a:r>
                        <a:rPr lang="en-SG" dirty="0"/>
                        <a:t>0.8361</a:t>
                      </a:r>
                    </a:p>
                  </a:txBody>
                  <a:tcPr/>
                </a:tc>
                <a:tc>
                  <a:txBody>
                    <a:bodyPr/>
                    <a:lstStyle/>
                    <a:p>
                      <a:pPr algn="ctr"/>
                      <a:r>
                        <a:rPr lang="en-SG" dirty="0"/>
                        <a:t>0.7009</a:t>
                      </a:r>
                    </a:p>
                  </a:txBody>
                  <a:tcPr/>
                </a:tc>
                <a:tc>
                  <a:txBody>
                    <a:bodyPr/>
                    <a:lstStyle/>
                    <a:p>
                      <a:pPr algn="ctr"/>
                      <a:r>
                        <a:rPr lang="en-SG" dirty="0"/>
                        <a:t>0.7612</a:t>
                      </a:r>
                    </a:p>
                  </a:txBody>
                  <a:tcPr/>
                </a:tc>
                <a:tc>
                  <a:txBody>
                    <a:bodyPr/>
                    <a:lstStyle/>
                    <a:p>
                      <a:pPr algn="ctr"/>
                      <a:r>
                        <a:rPr lang="en-SG" dirty="0"/>
                        <a:t>0.7969</a:t>
                      </a:r>
                    </a:p>
                  </a:txBody>
                  <a:tcPr/>
                </a:tc>
                <a:extLst>
                  <a:ext uri="{0D108BD9-81ED-4DB2-BD59-A6C34878D82A}">
                    <a16:rowId xmlns:a16="http://schemas.microsoft.com/office/drawing/2014/main" val="3152808156"/>
                  </a:ext>
                </a:extLst>
              </a:tr>
              <a:tr h="370840">
                <a:tc>
                  <a:txBody>
                    <a:bodyPr/>
                    <a:lstStyle/>
                    <a:p>
                      <a:r>
                        <a:rPr lang="en-SG" b="0" dirty="0"/>
                        <a:t>Support Vector Machine with </a:t>
                      </a:r>
                      <a:r>
                        <a:rPr lang="en-SG" b="0" dirty="0" err="1"/>
                        <a:t>TfidfVectorizer</a:t>
                      </a:r>
                      <a:endParaRPr lang="en-SG" b="0" dirty="0"/>
                    </a:p>
                  </a:txBody>
                  <a:tcPr/>
                </a:tc>
                <a:tc>
                  <a:txBody>
                    <a:bodyPr/>
                    <a:lstStyle/>
                    <a:p>
                      <a:pPr algn="ctr"/>
                      <a:r>
                        <a:rPr lang="en-SG" dirty="0"/>
                        <a:t>0.8188</a:t>
                      </a:r>
                    </a:p>
                  </a:txBody>
                  <a:tcPr/>
                </a:tc>
                <a:tc>
                  <a:txBody>
                    <a:bodyPr/>
                    <a:lstStyle/>
                    <a:p>
                      <a:pPr algn="ctr"/>
                      <a:r>
                        <a:rPr lang="en-SG" dirty="0"/>
                        <a:t>0.8852</a:t>
                      </a:r>
                    </a:p>
                  </a:txBody>
                  <a:tcPr/>
                </a:tc>
                <a:tc>
                  <a:txBody>
                    <a:bodyPr/>
                    <a:lstStyle/>
                    <a:p>
                      <a:pPr algn="ctr"/>
                      <a:r>
                        <a:rPr lang="en-SG" dirty="0"/>
                        <a:t>0.7430</a:t>
                      </a:r>
                    </a:p>
                  </a:txBody>
                  <a:tcPr/>
                </a:tc>
                <a:tc>
                  <a:txBody>
                    <a:bodyPr/>
                    <a:lstStyle/>
                    <a:p>
                      <a:pPr algn="ctr"/>
                      <a:r>
                        <a:rPr lang="en-SG" dirty="0"/>
                        <a:t>0.7970</a:t>
                      </a:r>
                    </a:p>
                  </a:txBody>
                  <a:tcPr/>
                </a:tc>
                <a:tc>
                  <a:txBody>
                    <a:bodyPr/>
                    <a:lstStyle/>
                    <a:p>
                      <a:pPr algn="ctr"/>
                      <a:r>
                        <a:rPr lang="en-SG" dirty="0"/>
                        <a:t>0.8388</a:t>
                      </a:r>
                    </a:p>
                  </a:txBody>
                  <a:tcPr/>
                </a:tc>
                <a:extLst>
                  <a:ext uri="{0D108BD9-81ED-4DB2-BD59-A6C34878D82A}">
                    <a16:rowId xmlns:a16="http://schemas.microsoft.com/office/drawing/2014/main" val="3217648222"/>
                  </a:ext>
                </a:extLst>
              </a:tr>
            </a:tbl>
          </a:graphicData>
        </a:graphic>
      </p:graphicFrame>
      <p:sp>
        <p:nvSpPr>
          <p:cNvPr id="11" name="Text Placeholder 6">
            <a:extLst>
              <a:ext uri="{FF2B5EF4-FFF2-40B4-BE49-F238E27FC236}">
                <a16:creationId xmlns:a16="http://schemas.microsoft.com/office/drawing/2014/main" id="{B2471D29-4817-4B6D-BCAB-E9CA0C17A2AF}"/>
              </a:ext>
            </a:extLst>
          </p:cNvPr>
          <p:cNvSpPr txBox="1">
            <a:spLocks/>
          </p:cNvSpPr>
          <p:nvPr/>
        </p:nvSpPr>
        <p:spPr>
          <a:xfrm>
            <a:off x="374790" y="2189258"/>
            <a:ext cx="11021967" cy="864335"/>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u="sng" dirty="0"/>
              <a:t>Baseline Accuracy</a:t>
            </a:r>
            <a:endParaRPr lang="en-US" sz="1800" dirty="0"/>
          </a:p>
          <a:p>
            <a:pPr>
              <a:spcBef>
                <a:spcPts val="0"/>
              </a:spcBef>
            </a:pPr>
            <a:r>
              <a:rPr lang="en-US" sz="1800" dirty="0"/>
              <a:t>Depression (Class 1) : </a:t>
            </a:r>
            <a:r>
              <a:rPr lang="en-SG" sz="1800" dirty="0"/>
              <a:t>0.5328</a:t>
            </a:r>
            <a:r>
              <a:rPr lang="en-US" dirty="0"/>
              <a:t> </a:t>
            </a:r>
          </a:p>
          <a:p>
            <a:pPr>
              <a:spcBef>
                <a:spcPts val="0"/>
              </a:spcBef>
            </a:pPr>
            <a:r>
              <a:rPr lang="en-US" sz="1800" dirty="0"/>
              <a:t>Bipolar (Class 0)        : 0.4672</a:t>
            </a:r>
          </a:p>
        </p:txBody>
      </p:sp>
      <p:sp>
        <p:nvSpPr>
          <p:cNvPr id="15" name="Arrow: Right 14">
            <a:extLst>
              <a:ext uri="{FF2B5EF4-FFF2-40B4-BE49-F238E27FC236}">
                <a16:creationId xmlns:a16="http://schemas.microsoft.com/office/drawing/2014/main" id="{DEEF43B6-61EF-43DC-8A54-F2C1C7442129}"/>
              </a:ext>
            </a:extLst>
          </p:cNvPr>
          <p:cNvSpPr/>
          <p:nvPr/>
        </p:nvSpPr>
        <p:spPr>
          <a:xfrm>
            <a:off x="153414" y="3935385"/>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7" name="Arrow: Right 16">
            <a:extLst>
              <a:ext uri="{FF2B5EF4-FFF2-40B4-BE49-F238E27FC236}">
                <a16:creationId xmlns:a16="http://schemas.microsoft.com/office/drawing/2014/main" id="{DB2A30AB-F1C9-4EE3-AD56-39929111ABD8}"/>
              </a:ext>
            </a:extLst>
          </p:cNvPr>
          <p:cNvSpPr/>
          <p:nvPr/>
        </p:nvSpPr>
        <p:spPr>
          <a:xfrm>
            <a:off x="153414" y="4658237"/>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
        <p:nvSpPr>
          <p:cNvPr id="19" name="Arrow: Right 18">
            <a:extLst>
              <a:ext uri="{FF2B5EF4-FFF2-40B4-BE49-F238E27FC236}">
                <a16:creationId xmlns:a16="http://schemas.microsoft.com/office/drawing/2014/main" id="{B4A08777-1CE0-45A0-BE96-49DED5D35577}"/>
              </a:ext>
            </a:extLst>
          </p:cNvPr>
          <p:cNvSpPr/>
          <p:nvPr/>
        </p:nvSpPr>
        <p:spPr>
          <a:xfrm>
            <a:off x="153414" y="5394234"/>
            <a:ext cx="268448" cy="239087"/>
          </a:xfrm>
          <a:prstGeom prst="rightArrow">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SG"/>
          </a:p>
        </p:txBody>
      </p:sp>
    </p:spTree>
    <p:extLst>
      <p:ext uri="{BB962C8B-B14F-4D97-AF65-F5344CB8AC3E}">
        <p14:creationId xmlns:p14="http://schemas.microsoft.com/office/powerpoint/2010/main" val="265028945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DFAE8AA2-5661-4038-9721-C3F3CAB52BAC}"/>
              </a:ext>
            </a:extLst>
          </p:cNvPr>
          <p:cNvSpPr>
            <a:spLocks noGrp="1"/>
          </p:cNvSpPr>
          <p:nvPr>
            <p:ph type="title"/>
          </p:nvPr>
        </p:nvSpPr>
        <p:spPr>
          <a:xfrm>
            <a:off x="595100" y="318220"/>
            <a:ext cx="4302223" cy="1025525"/>
          </a:xfrm>
        </p:spPr>
        <p:txBody>
          <a:bodyPr/>
          <a:lstStyle/>
          <a:p>
            <a:r>
              <a:rPr lang="en-SG" sz="4000" dirty="0"/>
              <a:t>Modelling &amp; </a:t>
            </a:r>
            <a:br>
              <a:rPr lang="en-SG" sz="4000" dirty="0"/>
            </a:br>
            <a:r>
              <a:rPr lang="en-SG" sz="4000" dirty="0"/>
              <a:t>Model Evaluation</a:t>
            </a:r>
          </a:p>
        </p:txBody>
      </p:sp>
      <p:graphicFrame>
        <p:nvGraphicFramePr>
          <p:cNvPr id="9" name="Table 9">
            <a:extLst>
              <a:ext uri="{FF2B5EF4-FFF2-40B4-BE49-F238E27FC236}">
                <a16:creationId xmlns:a16="http://schemas.microsoft.com/office/drawing/2014/main" id="{E960DD78-57C8-4FAA-8B9A-5823D3E0E445}"/>
              </a:ext>
            </a:extLst>
          </p:cNvPr>
          <p:cNvGraphicFramePr>
            <a:graphicFrameLocks noGrp="1"/>
          </p:cNvGraphicFramePr>
          <p:nvPr/>
        </p:nvGraphicFramePr>
        <p:xfrm>
          <a:off x="379369" y="2372298"/>
          <a:ext cx="11273335" cy="1483360"/>
        </p:xfrm>
        <a:graphic>
          <a:graphicData uri="http://schemas.openxmlformats.org/drawingml/2006/table">
            <a:tbl>
              <a:tblPr firstRow="1" bandRow="1">
                <a:tableStyleId>{21E4AEA4-8DFA-4A89-87EB-49C32662AFE0}</a:tableStyleId>
              </a:tblPr>
              <a:tblGrid>
                <a:gridCol w="4500000">
                  <a:extLst>
                    <a:ext uri="{9D8B030D-6E8A-4147-A177-3AD203B41FA5}">
                      <a16:colId xmlns:a16="http://schemas.microsoft.com/office/drawing/2014/main" val="3273745841"/>
                    </a:ext>
                  </a:extLst>
                </a:gridCol>
                <a:gridCol w="1354667">
                  <a:extLst>
                    <a:ext uri="{9D8B030D-6E8A-4147-A177-3AD203B41FA5}">
                      <a16:colId xmlns:a16="http://schemas.microsoft.com/office/drawing/2014/main" val="3035082752"/>
                    </a:ext>
                  </a:extLst>
                </a:gridCol>
                <a:gridCol w="1354667">
                  <a:extLst>
                    <a:ext uri="{9D8B030D-6E8A-4147-A177-3AD203B41FA5}">
                      <a16:colId xmlns:a16="http://schemas.microsoft.com/office/drawing/2014/main" val="1685480858"/>
                    </a:ext>
                  </a:extLst>
                </a:gridCol>
                <a:gridCol w="1354667">
                  <a:extLst>
                    <a:ext uri="{9D8B030D-6E8A-4147-A177-3AD203B41FA5}">
                      <a16:colId xmlns:a16="http://schemas.microsoft.com/office/drawing/2014/main" val="2174382866"/>
                    </a:ext>
                  </a:extLst>
                </a:gridCol>
                <a:gridCol w="1354667">
                  <a:extLst>
                    <a:ext uri="{9D8B030D-6E8A-4147-A177-3AD203B41FA5}">
                      <a16:colId xmlns:a16="http://schemas.microsoft.com/office/drawing/2014/main" val="1880360001"/>
                    </a:ext>
                  </a:extLst>
                </a:gridCol>
                <a:gridCol w="1354667">
                  <a:extLst>
                    <a:ext uri="{9D8B030D-6E8A-4147-A177-3AD203B41FA5}">
                      <a16:colId xmlns:a16="http://schemas.microsoft.com/office/drawing/2014/main" val="3235542595"/>
                    </a:ext>
                  </a:extLst>
                </a:gridCol>
              </a:tblGrid>
              <a:tr h="370840">
                <a:tc>
                  <a:txBody>
                    <a:bodyPr/>
                    <a:lstStyle/>
                    <a:p>
                      <a:r>
                        <a:rPr lang="en-SG" dirty="0"/>
                        <a:t>Model</a:t>
                      </a:r>
                    </a:p>
                  </a:txBody>
                  <a:tcPr/>
                </a:tc>
                <a:tc>
                  <a:txBody>
                    <a:bodyPr/>
                    <a:lstStyle/>
                    <a:p>
                      <a:pPr algn="ctr"/>
                      <a:r>
                        <a:rPr lang="en-SG" dirty="0"/>
                        <a:t>Accuracy</a:t>
                      </a:r>
                    </a:p>
                  </a:txBody>
                  <a:tcPr/>
                </a:tc>
                <a:tc>
                  <a:txBody>
                    <a:bodyPr/>
                    <a:lstStyle/>
                    <a:p>
                      <a:pPr algn="ctr"/>
                      <a:r>
                        <a:rPr lang="en-SG" dirty="0"/>
                        <a:t>Sensitivity</a:t>
                      </a:r>
                    </a:p>
                  </a:txBody>
                  <a:tcPr/>
                </a:tc>
                <a:tc>
                  <a:txBody>
                    <a:bodyPr/>
                    <a:lstStyle/>
                    <a:p>
                      <a:pPr algn="ctr"/>
                      <a:r>
                        <a:rPr lang="en-SG" dirty="0"/>
                        <a:t>Specificity</a:t>
                      </a:r>
                    </a:p>
                  </a:txBody>
                  <a:tcPr/>
                </a:tc>
                <a:tc>
                  <a:txBody>
                    <a:bodyPr/>
                    <a:lstStyle/>
                    <a:p>
                      <a:pPr algn="ctr"/>
                      <a:r>
                        <a:rPr lang="en-SG" dirty="0"/>
                        <a:t>Precision</a:t>
                      </a:r>
                    </a:p>
                  </a:txBody>
                  <a:tcPr/>
                </a:tc>
                <a:tc>
                  <a:txBody>
                    <a:bodyPr/>
                    <a:lstStyle/>
                    <a:p>
                      <a:pPr algn="ctr"/>
                      <a:r>
                        <a:rPr lang="en-SG" dirty="0"/>
                        <a:t>F1 Score</a:t>
                      </a:r>
                    </a:p>
                  </a:txBody>
                  <a:tcPr/>
                </a:tc>
                <a:extLst>
                  <a:ext uri="{0D108BD9-81ED-4DB2-BD59-A6C34878D82A}">
                    <a16:rowId xmlns:a16="http://schemas.microsoft.com/office/drawing/2014/main" val="2911207694"/>
                  </a:ext>
                </a:extLst>
              </a:tr>
              <a:tr h="370840">
                <a:tc>
                  <a:txBody>
                    <a:bodyPr/>
                    <a:lstStyle/>
                    <a:p>
                      <a:r>
                        <a:rPr lang="en-SG" b="0" dirty="0"/>
                        <a:t>Logistic Regression with </a:t>
                      </a:r>
                      <a:r>
                        <a:rPr lang="en-SG" b="0" dirty="0" err="1"/>
                        <a:t>TfidfVectorizer</a:t>
                      </a:r>
                      <a:endParaRPr lang="en-SG" b="0" dirty="0"/>
                    </a:p>
                  </a:txBody>
                  <a:tcPr/>
                </a:tc>
                <a:tc>
                  <a:txBody>
                    <a:bodyPr/>
                    <a:lstStyle/>
                    <a:p>
                      <a:pPr algn="ctr"/>
                      <a:r>
                        <a:rPr lang="en-SG" b="0" dirty="0"/>
                        <a:t>0.8122</a:t>
                      </a:r>
                    </a:p>
                  </a:txBody>
                  <a:tcPr/>
                </a:tc>
                <a:tc>
                  <a:txBody>
                    <a:bodyPr/>
                    <a:lstStyle/>
                    <a:p>
                      <a:pPr algn="ctr"/>
                      <a:r>
                        <a:rPr lang="en-SG" dirty="0"/>
                        <a:t>0.8197</a:t>
                      </a:r>
                    </a:p>
                  </a:txBody>
                  <a:tcPr/>
                </a:tc>
                <a:tc>
                  <a:txBody>
                    <a:bodyPr/>
                    <a:lstStyle/>
                    <a:p>
                      <a:pPr algn="ctr"/>
                      <a:r>
                        <a:rPr lang="en-SG" dirty="0"/>
                        <a:t>0.8037</a:t>
                      </a:r>
                    </a:p>
                  </a:txBody>
                  <a:tcPr/>
                </a:tc>
                <a:tc>
                  <a:txBody>
                    <a:bodyPr/>
                    <a:lstStyle/>
                    <a:p>
                      <a:pPr algn="ctr"/>
                      <a:r>
                        <a:rPr lang="en-SG" dirty="0"/>
                        <a:t>0.8264</a:t>
                      </a:r>
                    </a:p>
                  </a:txBody>
                  <a:tcPr/>
                </a:tc>
                <a:tc>
                  <a:txBody>
                    <a:bodyPr/>
                    <a:lstStyle/>
                    <a:p>
                      <a:pPr algn="ctr"/>
                      <a:r>
                        <a:rPr lang="en-SG" dirty="0"/>
                        <a:t>0.8230</a:t>
                      </a:r>
                    </a:p>
                  </a:txBody>
                  <a:tcPr/>
                </a:tc>
                <a:extLst>
                  <a:ext uri="{0D108BD9-81ED-4DB2-BD59-A6C34878D82A}">
                    <a16:rowId xmlns:a16="http://schemas.microsoft.com/office/drawing/2014/main" val="3412645183"/>
                  </a:ext>
                </a:extLst>
              </a:tr>
              <a:tr h="370840">
                <a:tc>
                  <a:txBody>
                    <a:bodyPr/>
                    <a:lstStyle/>
                    <a:p>
                      <a:r>
                        <a:rPr lang="en-SG" b="0" dirty="0"/>
                        <a:t>Multinomial NB with </a:t>
                      </a:r>
                      <a:r>
                        <a:rPr lang="en-SG" b="0" dirty="0" err="1"/>
                        <a:t>TfidfVectorizer</a:t>
                      </a:r>
                      <a:endParaRPr lang="en-SG" b="0" dirty="0"/>
                    </a:p>
                  </a:txBody>
                  <a:tcPr/>
                </a:tc>
                <a:tc>
                  <a:txBody>
                    <a:bodyPr/>
                    <a:lstStyle/>
                    <a:p>
                      <a:pPr algn="ctr"/>
                      <a:r>
                        <a:rPr lang="en-SG" b="1" dirty="0">
                          <a:solidFill>
                            <a:srgbClr val="0000FF"/>
                          </a:solidFill>
                        </a:rPr>
                        <a:t>0.8144</a:t>
                      </a:r>
                    </a:p>
                  </a:txBody>
                  <a:tcPr/>
                </a:tc>
                <a:tc>
                  <a:txBody>
                    <a:bodyPr/>
                    <a:lstStyle/>
                    <a:p>
                      <a:pPr algn="ctr"/>
                      <a:r>
                        <a:rPr lang="en-SG" b="1" dirty="0">
                          <a:solidFill>
                            <a:srgbClr val="0000FF"/>
                          </a:solidFill>
                        </a:rPr>
                        <a:t>0.8525</a:t>
                      </a:r>
                    </a:p>
                  </a:txBody>
                  <a:tcPr/>
                </a:tc>
                <a:tc>
                  <a:txBody>
                    <a:bodyPr/>
                    <a:lstStyle/>
                    <a:p>
                      <a:pPr algn="ctr"/>
                      <a:r>
                        <a:rPr lang="en-SG" b="1" dirty="0">
                          <a:solidFill>
                            <a:srgbClr val="FF0000"/>
                          </a:solidFill>
                        </a:rPr>
                        <a:t>0.7710</a:t>
                      </a:r>
                    </a:p>
                  </a:txBody>
                  <a:tcPr/>
                </a:tc>
                <a:tc>
                  <a:txBody>
                    <a:bodyPr/>
                    <a:lstStyle/>
                    <a:p>
                      <a:pPr algn="ctr"/>
                      <a:r>
                        <a:rPr lang="en-SG" dirty="0"/>
                        <a:t>0.8093</a:t>
                      </a:r>
                    </a:p>
                  </a:txBody>
                  <a:tcPr/>
                </a:tc>
                <a:tc>
                  <a:txBody>
                    <a:bodyPr/>
                    <a:lstStyle/>
                    <a:p>
                      <a:pPr algn="ctr"/>
                      <a:r>
                        <a:rPr lang="en-SG" b="1" dirty="0">
                          <a:solidFill>
                            <a:srgbClr val="0000FF"/>
                          </a:solidFill>
                        </a:rPr>
                        <a:t>0.8303</a:t>
                      </a:r>
                    </a:p>
                  </a:txBody>
                  <a:tcPr/>
                </a:tc>
                <a:extLst>
                  <a:ext uri="{0D108BD9-81ED-4DB2-BD59-A6C34878D82A}">
                    <a16:rowId xmlns:a16="http://schemas.microsoft.com/office/drawing/2014/main" val="2113711899"/>
                  </a:ext>
                </a:extLst>
              </a:tr>
              <a:tr h="370840">
                <a:tc>
                  <a:txBody>
                    <a:bodyPr/>
                    <a:lstStyle/>
                    <a:p>
                      <a:r>
                        <a:rPr lang="en-SG" b="0" dirty="0"/>
                        <a:t>Support Vector Machine with </a:t>
                      </a:r>
                      <a:r>
                        <a:rPr lang="en-SG" b="0" dirty="0" err="1"/>
                        <a:t>TfidfVectorizer</a:t>
                      </a:r>
                      <a:endParaRPr lang="en-SG" b="0" dirty="0"/>
                    </a:p>
                  </a:txBody>
                  <a:tcPr/>
                </a:tc>
                <a:tc>
                  <a:txBody>
                    <a:bodyPr/>
                    <a:lstStyle/>
                    <a:p>
                      <a:pPr algn="ctr"/>
                      <a:r>
                        <a:rPr lang="en-SG" b="1" dirty="0">
                          <a:solidFill>
                            <a:srgbClr val="0000FF"/>
                          </a:solidFill>
                        </a:rPr>
                        <a:t>0.8188</a:t>
                      </a:r>
                    </a:p>
                  </a:txBody>
                  <a:tcPr/>
                </a:tc>
                <a:tc>
                  <a:txBody>
                    <a:bodyPr/>
                    <a:lstStyle/>
                    <a:p>
                      <a:pPr algn="ctr"/>
                      <a:r>
                        <a:rPr lang="en-SG" b="1" dirty="0">
                          <a:solidFill>
                            <a:srgbClr val="0000FF"/>
                          </a:solidFill>
                        </a:rPr>
                        <a:t>0.8852</a:t>
                      </a:r>
                    </a:p>
                  </a:txBody>
                  <a:tcPr/>
                </a:tc>
                <a:tc>
                  <a:txBody>
                    <a:bodyPr/>
                    <a:lstStyle/>
                    <a:p>
                      <a:pPr algn="ctr"/>
                      <a:r>
                        <a:rPr lang="en-SG" b="1" dirty="0">
                          <a:solidFill>
                            <a:srgbClr val="FF0000"/>
                          </a:solidFill>
                        </a:rPr>
                        <a:t>0.7430</a:t>
                      </a:r>
                    </a:p>
                  </a:txBody>
                  <a:tcPr/>
                </a:tc>
                <a:tc>
                  <a:txBody>
                    <a:bodyPr/>
                    <a:lstStyle/>
                    <a:p>
                      <a:pPr algn="ctr"/>
                      <a:r>
                        <a:rPr lang="en-SG" dirty="0"/>
                        <a:t>0.7970</a:t>
                      </a:r>
                    </a:p>
                  </a:txBody>
                  <a:tcPr/>
                </a:tc>
                <a:tc>
                  <a:txBody>
                    <a:bodyPr/>
                    <a:lstStyle/>
                    <a:p>
                      <a:pPr algn="ctr"/>
                      <a:r>
                        <a:rPr lang="en-SG" b="1" dirty="0">
                          <a:solidFill>
                            <a:srgbClr val="0000FF"/>
                          </a:solidFill>
                        </a:rPr>
                        <a:t>0.8388</a:t>
                      </a:r>
                    </a:p>
                  </a:txBody>
                  <a:tcPr/>
                </a:tc>
                <a:extLst>
                  <a:ext uri="{0D108BD9-81ED-4DB2-BD59-A6C34878D82A}">
                    <a16:rowId xmlns:a16="http://schemas.microsoft.com/office/drawing/2014/main" val="3217648222"/>
                  </a:ext>
                </a:extLst>
              </a:tr>
            </a:tbl>
          </a:graphicData>
        </a:graphic>
      </p:graphicFrame>
      <p:sp>
        <p:nvSpPr>
          <p:cNvPr id="2" name="Text Placeholder 6">
            <a:extLst>
              <a:ext uri="{FF2B5EF4-FFF2-40B4-BE49-F238E27FC236}">
                <a16:creationId xmlns:a16="http://schemas.microsoft.com/office/drawing/2014/main" id="{FC67C077-92AF-4248-80AA-8ED7D0D9B281}"/>
              </a:ext>
            </a:extLst>
          </p:cNvPr>
          <p:cNvSpPr txBox="1">
            <a:spLocks/>
          </p:cNvSpPr>
          <p:nvPr/>
        </p:nvSpPr>
        <p:spPr>
          <a:xfrm>
            <a:off x="374790" y="4160669"/>
            <a:ext cx="11021967" cy="2315631"/>
          </a:xfrm>
          <a:prstGeom prst="rect">
            <a:avLst/>
          </a:prstGeom>
        </p:spPr>
        <p:txBody>
          <a:bodyPr anchor="t">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b="0" i="0" kern="1200">
                <a:solidFill>
                  <a:schemeClr val="tx2"/>
                </a:solidFill>
                <a:latin typeface="+mn-lt"/>
                <a:ea typeface="+mn-ea"/>
                <a:cs typeface="Arial" panose="020B0604020202020204" pitchFamily="34" charset="0"/>
              </a:defRPr>
            </a:lvl1pPr>
            <a:lvl2pPr marL="685800" indent="-228600" algn="l" defTabSz="914400" rtl="0" eaLnBrk="1" latinLnBrk="0" hangingPunct="1">
              <a:lnSpc>
                <a:spcPct val="90000"/>
              </a:lnSpc>
              <a:spcBef>
                <a:spcPts val="500"/>
              </a:spcBef>
              <a:buFont typeface="Arial" panose="020B0604020202020204" pitchFamily="34" charset="0"/>
              <a:buChar char="•"/>
              <a:defRPr sz="1800" b="0" i="0" kern="1200">
                <a:solidFill>
                  <a:schemeClr val="tx2"/>
                </a:solidFill>
                <a:latin typeface="+mn-lt"/>
                <a:ea typeface="+mn-ea"/>
                <a:cs typeface="Arial" panose="020B0604020202020204" pitchFamily="34" charset="0"/>
              </a:defRPr>
            </a:lvl2pPr>
            <a:lvl3pPr marL="1143000" indent="-228600" algn="l" defTabSz="914400" rtl="0" eaLnBrk="1" latinLnBrk="0" hangingPunct="1">
              <a:lnSpc>
                <a:spcPct val="90000"/>
              </a:lnSpc>
              <a:spcBef>
                <a:spcPts val="500"/>
              </a:spcBef>
              <a:buFont typeface="Arial" panose="020B0604020202020204" pitchFamily="34" charset="0"/>
              <a:buChar char="•"/>
              <a:defRPr sz="1600" b="0" i="0" kern="1200">
                <a:solidFill>
                  <a:schemeClr val="tx2"/>
                </a:solidFill>
                <a:latin typeface="+mn-lt"/>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400" b="0" i="0" kern="1200">
                <a:solidFill>
                  <a:schemeClr val="tx2"/>
                </a:solidFill>
                <a:latin typeface="+mn-lt"/>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spcBef>
                <a:spcPts val="0"/>
              </a:spcBef>
              <a:buNone/>
            </a:pPr>
            <a:r>
              <a:rPr lang="en-US" sz="1800" b="1" u="sng" dirty="0"/>
              <a:t>Support Vector Machine with </a:t>
            </a:r>
            <a:r>
              <a:rPr lang="en-US" sz="1800" b="1" u="sng" dirty="0" err="1"/>
              <a:t>TfidfVectorizer</a:t>
            </a:r>
            <a:r>
              <a:rPr lang="en-US" sz="1800" u="sng" dirty="0"/>
              <a:t> &amp; </a:t>
            </a:r>
            <a:r>
              <a:rPr lang="en-US" sz="1800" b="1" u="sng" dirty="0"/>
              <a:t>Multinomial NB with </a:t>
            </a:r>
            <a:r>
              <a:rPr lang="en-US" sz="1800" b="1" u="sng" dirty="0" err="1"/>
              <a:t>TfidfVectorizer</a:t>
            </a:r>
            <a:endParaRPr lang="en-US" sz="1800" b="1" dirty="0"/>
          </a:p>
          <a:p>
            <a:pPr>
              <a:spcBef>
                <a:spcPts val="0"/>
              </a:spcBef>
            </a:pPr>
            <a:r>
              <a:rPr lang="en-SG" sz="1800" dirty="0"/>
              <a:t>High accuracy and F1 score</a:t>
            </a:r>
          </a:p>
          <a:p>
            <a:pPr>
              <a:spcBef>
                <a:spcPts val="0"/>
              </a:spcBef>
            </a:pPr>
            <a:r>
              <a:rPr lang="en-US" sz="1800" dirty="0"/>
              <a:t>High sensitivity, </a:t>
            </a:r>
            <a:r>
              <a:rPr lang="en-US" sz="1800" i="1" dirty="0"/>
              <a:t>i.e. </a:t>
            </a:r>
            <a:r>
              <a:rPr lang="en-US" sz="1800" i="1" dirty="0">
                <a:sym typeface="Wingdings" panose="05000000000000000000" pitchFamily="2" charset="2"/>
              </a:rPr>
              <a:t>perform well predicting positive class (depression)</a:t>
            </a:r>
            <a:endParaRPr lang="en-US" sz="1800" i="1" dirty="0"/>
          </a:p>
          <a:p>
            <a:pPr>
              <a:spcBef>
                <a:spcPts val="0"/>
              </a:spcBef>
            </a:pPr>
            <a:r>
              <a:rPr lang="en-US" sz="1800" dirty="0"/>
              <a:t>Low specificity, </a:t>
            </a:r>
            <a:r>
              <a:rPr lang="en-US" sz="1800" i="1" dirty="0"/>
              <a:t>i.e. </a:t>
            </a:r>
            <a:r>
              <a:rPr lang="en-US" sz="1800" i="1" dirty="0">
                <a:sym typeface="Wingdings" panose="05000000000000000000" pitchFamily="2" charset="2"/>
              </a:rPr>
              <a:t>perform poorer in predicting negative class (bipolar)</a:t>
            </a:r>
          </a:p>
          <a:p>
            <a:pPr marL="0" indent="0">
              <a:spcBef>
                <a:spcPts val="0"/>
              </a:spcBef>
              <a:buNone/>
            </a:pPr>
            <a:endParaRPr lang="en-US" sz="1800" i="1" dirty="0"/>
          </a:p>
        </p:txBody>
      </p:sp>
    </p:spTree>
    <p:extLst>
      <p:ext uri="{BB962C8B-B14F-4D97-AF65-F5344CB8AC3E}">
        <p14:creationId xmlns:p14="http://schemas.microsoft.com/office/powerpoint/2010/main" val="1843758558"/>
      </p:ext>
    </p:extLst>
  </p:cSld>
  <p:clrMapOvr>
    <a:masterClrMapping/>
  </p:clrMapOvr>
</p:sld>
</file>

<file path=ppt/theme/theme1.xml><?xml version="1.0" encoding="utf-8"?>
<a:theme xmlns:a="http://schemas.openxmlformats.org/drawingml/2006/main" name="Office Theme">
  <a:themeElements>
    <a:clrScheme name="Custom 26">
      <a:dk1>
        <a:srgbClr val="3F3F3F"/>
      </a:dk1>
      <a:lt1>
        <a:srgbClr val="FFFFFF"/>
      </a:lt1>
      <a:dk2>
        <a:srgbClr val="000000"/>
      </a:dk2>
      <a:lt2>
        <a:srgbClr val="A5A5A5"/>
      </a:lt2>
      <a:accent1>
        <a:srgbClr val="954F72"/>
      </a:accent1>
      <a:accent2>
        <a:srgbClr val="0F3955"/>
      </a:accent2>
      <a:accent3>
        <a:srgbClr val="BBC3CD"/>
      </a:accent3>
      <a:accent4>
        <a:srgbClr val="484848"/>
      </a:accent4>
      <a:accent5>
        <a:srgbClr val="1F1F26"/>
      </a:accent5>
      <a:accent6>
        <a:srgbClr val="F2CAA2"/>
      </a:accent6>
      <a:hlink>
        <a:srgbClr val="00194C"/>
      </a:hlink>
      <a:folHlink>
        <a:srgbClr val="954F72"/>
      </a:folHlink>
    </a:clrScheme>
    <a:fontScheme name="MSFT template">
      <a:majorFont>
        <a:latin typeface="Corbel"/>
        <a:ea typeface=""/>
        <a:cs typeface=""/>
      </a:majorFont>
      <a:minorFont>
        <a:latin typeface="Calibri Ligh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ICK TO ADD TITLE" id="{634D9E51-4949-4732-B929-C29E3E42414E}" vid="{5842DBD6-7D6C-4C1A-8AA9-69FB39037E7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Classic bold sophisticated presentation</Template>
  <TotalTime>131</TotalTime>
  <Words>806</Words>
  <Application>Microsoft Office PowerPoint</Application>
  <PresentationFormat>Widescreen</PresentationFormat>
  <Paragraphs>171</Paragraphs>
  <Slides>13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13</vt:i4>
      </vt:variant>
    </vt:vector>
  </HeadingPairs>
  <TitlesOfParts>
    <vt:vector size="21" baseType="lpstr">
      <vt:lpstr>Arial</vt:lpstr>
      <vt:lpstr>Calibri</vt:lpstr>
      <vt:lpstr>Calibri Light</vt:lpstr>
      <vt:lpstr>Constantia</vt:lpstr>
      <vt:lpstr>Corbel</vt:lpstr>
      <vt:lpstr>Helvetica Light</vt:lpstr>
      <vt:lpstr>Raleway</vt:lpstr>
      <vt:lpstr>Office Theme</vt:lpstr>
      <vt:lpstr>TEXT CLASSIFIER FOR MENTAL HEALTH  PATIENT SUPPORT</vt:lpstr>
      <vt:lpstr>Agenda </vt:lpstr>
      <vt:lpstr>Problem Statement</vt:lpstr>
      <vt:lpstr>Data Collection</vt:lpstr>
      <vt:lpstr>Data Cleaning</vt:lpstr>
      <vt:lpstr>PowerPoint Presentation</vt:lpstr>
      <vt:lpstr>PowerPoint Presentation</vt:lpstr>
      <vt:lpstr>Modelling &amp;  Model Evaluation</vt:lpstr>
      <vt:lpstr>Modelling &amp;  Model Evaluation</vt:lpstr>
      <vt:lpstr>Modelling &amp;  Model Evaluation</vt:lpstr>
      <vt:lpstr>PowerPoint Presentation</vt:lpstr>
      <vt:lpstr>PowerPoint Presentation</vt:lpstr>
      <vt:lpstr>Conclusion &amp; Recommendations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TEXT CLASSIFIER FOR MENTAL HEALTH  PATIENT SUPPORT</dc:title>
  <dc:creator>Leung Sau Yee</dc:creator>
  <cp:lastModifiedBy>Leung Sau Yee</cp:lastModifiedBy>
  <cp:revision>18</cp:revision>
  <dcterms:created xsi:type="dcterms:W3CDTF">2020-09-07T06:57:55Z</dcterms:created>
  <dcterms:modified xsi:type="dcterms:W3CDTF">2020-09-07T09:09:34Z</dcterms:modified>
</cp:coreProperties>
</file>